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71" r:id="rId2"/>
    <p:sldId id="270" r:id="rId3"/>
    <p:sldId id="269" r:id="rId4"/>
    <p:sldId id="268" r:id="rId5"/>
    <p:sldId id="267" r:id="rId6"/>
    <p:sldId id="296" r:id="rId7"/>
    <p:sldId id="292" r:id="rId8"/>
    <p:sldId id="266" r:id="rId9"/>
    <p:sldId id="265" r:id="rId10"/>
    <p:sldId id="303" r:id="rId11"/>
    <p:sldId id="274" r:id="rId12"/>
    <p:sldId id="264" r:id="rId13"/>
    <p:sldId id="285" r:id="rId14"/>
    <p:sldId id="290" r:id="rId15"/>
    <p:sldId id="298" r:id="rId16"/>
    <p:sldId id="299" r:id="rId17"/>
    <p:sldId id="300" r:id="rId18"/>
    <p:sldId id="301" r:id="rId19"/>
    <p:sldId id="304" r:id="rId20"/>
    <p:sldId id="272" r:id="rId21"/>
    <p:sldId id="273" r:id="rId22"/>
    <p:sldId id="297" r:id="rId23"/>
    <p:sldId id="276" r:id="rId24"/>
    <p:sldId id="277" r:id="rId25"/>
    <p:sldId id="282" r:id="rId26"/>
    <p:sldId id="283" r:id="rId27"/>
    <p:sldId id="284" r:id="rId28"/>
    <p:sldId id="286" r:id="rId29"/>
    <p:sldId id="293" r:id="rId30"/>
    <p:sldId id="287" r:id="rId31"/>
    <p:sldId id="289" r:id="rId32"/>
    <p:sldId id="305" r:id="rId33"/>
    <p:sldId id="279" r:id="rId34"/>
    <p:sldId id="288" r:id="rId35"/>
    <p:sldId id="280" r:id="rId36"/>
    <p:sldId id="302" r:id="rId37"/>
    <p:sldId id="278" r:id="rId38"/>
    <p:sldId id="26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6D4390-5EF3-F581-9858-E2AC95DCE2C0}" v="277" dt="2022-04-12T05:11:38.934"/>
    <p1510:client id="{64968365-3BEC-4C71-ACE9-73D43ACB80A1}" v="1554" dt="2022-04-12T07:01:50.075"/>
    <p1510:client id="{796280F7-25B9-4CBF-8FB0-CE660DD8310F}" v="3096" dt="2022-04-12T04:13:37.109"/>
    <p1510:client id="{86498C9B-F4D0-74CD-E202-CBE183B8D2D8}" v="180" dt="2022-04-12T05:31:22.796"/>
    <p1510:client id="{91DC2318-BECF-C67A-9B27-5D80FF6316DB}" v="475" dt="2022-04-12T02:02:53.497"/>
    <p1510:client id="{A389413F-F2ED-2348-92B0-92535C809F76}" v="285" dt="2022-04-12T10:03:29.6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88"/>
  </p:normalViewPr>
  <p:slideViewPr>
    <p:cSldViewPr snapToGrid="0">
      <p:cViewPr varScale="1">
        <p:scale>
          <a:sx n="116" d="100"/>
          <a:sy n="116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Tan" userId="7025b43e731eda81" providerId="LiveId" clId="{A389413F-F2ED-2348-92B0-92535C809F76}"/>
    <pc:docChg chg="undo redo custSel addSld delSld modSld sldOrd">
      <pc:chgData name="Kevin Tan" userId="7025b43e731eda81" providerId="LiveId" clId="{A389413F-F2ED-2348-92B0-92535C809F76}" dt="2022-04-12T10:03:29.618" v="2932" actId="1076"/>
      <pc:docMkLst>
        <pc:docMk/>
      </pc:docMkLst>
      <pc:sldChg chg="addSp delSp modSp mod">
        <pc:chgData name="Kevin Tan" userId="7025b43e731eda81" providerId="LiveId" clId="{A389413F-F2ED-2348-92B0-92535C809F76}" dt="2022-04-12T10:03:29.618" v="2932" actId="1076"/>
        <pc:sldMkLst>
          <pc:docMk/>
          <pc:sldMk cId="1533381149" sldId="263"/>
        </pc:sldMkLst>
        <pc:spChg chg="mod">
          <ac:chgData name="Kevin Tan" userId="7025b43e731eda81" providerId="LiveId" clId="{A389413F-F2ED-2348-92B0-92535C809F76}" dt="2022-04-12T10:02:48.532" v="2899" actId="20577"/>
          <ac:spMkLst>
            <pc:docMk/>
            <pc:sldMk cId="1533381149" sldId="263"/>
            <ac:spMk id="2" creationId="{BD507FF9-548A-5E4A-9087-FE199B836A91}"/>
          </ac:spMkLst>
        </pc:spChg>
        <pc:spChg chg="mod">
          <ac:chgData name="Kevin Tan" userId="7025b43e731eda81" providerId="LiveId" clId="{A389413F-F2ED-2348-92B0-92535C809F76}" dt="2022-04-12T10:03:26.746" v="2930" actId="2711"/>
          <ac:spMkLst>
            <pc:docMk/>
            <pc:sldMk cId="1533381149" sldId="263"/>
            <ac:spMk id="3" creationId="{16D5C81D-6356-D74B-B669-78C7574FD13D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1533381149" sldId="263"/>
            <ac:spMk id="4" creationId="{99C4D12B-C20E-C249-8F8A-008014884A4D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1533381149" sldId="263"/>
            <ac:spMk id="5" creationId="{7ABCEACF-E2F8-E64D-84EC-367F16778040}"/>
          </ac:spMkLst>
        </pc:spChg>
        <pc:picChg chg="mod">
          <ac:chgData name="Kevin Tan" userId="7025b43e731eda81" providerId="LiveId" clId="{A389413F-F2ED-2348-92B0-92535C809F76}" dt="2022-04-12T10:03:29.618" v="2932" actId="1076"/>
          <ac:picMkLst>
            <pc:docMk/>
            <pc:sldMk cId="1533381149" sldId="263"/>
            <ac:picMk id="9218" creationId="{8BD32C28-F4D4-8444-9867-507539F4D48B}"/>
          </ac:picMkLst>
        </pc:picChg>
      </pc:sldChg>
      <pc:sldChg chg="addSp delSp modSp mod ord">
        <pc:chgData name="Kevin Tan" userId="7025b43e731eda81" providerId="LiveId" clId="{A389413F-F2ED-2348-92B0-92535C809F76}" dt="2022-04-12T09:33:01.278" v="1899"/>
        <pc:sldMkLst>
          <pc:docMk/>
          <pc:sldMk cId="3112958448" sldId="264"/>
        </pc:sldMkLst>
        <pc:spChg chg="mod">
          <ac:chgData name="Kevin Tan" userId="7025b43e731eda81" providerId="LiveId" clId="{A389413F-F2ED-2348-92B0-92535C809F76}" dt="2022-04-12T09:02:54.203" v="682" actId="20577"/>
          <ac:spMkLst>
            <pc:docMk/>
            <pc:sldMk cId="3112958448" sldId="264"/>
            <ac:spMk id="2" creationId="{0AFC080C-724D-E24B-8446-671F5AC7999F}"/>
          </ac:spMkLst>
        </pc:spChg>
        <pc:spChg chg="mod">
          <ac:chgData name="Kevin Tan" userId="7025b43e731eda81" providerId="LiveId" clId="{A389413F-F2ED-2348-92B0-92535C809F76}" dt="2022-04-12T09:08:48.054" v="1254" actId="14100"/>
          <ac:spMkLst>
            <pc:docMk/>
            <pc:sldMk cId="3112958448" sldId="264"/>
            <ac:spMk id="3" creationId="{CDDD5031-7084-B547-B8F3-0634CE731CEA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3112958448" sldId="264"/>
            <ac:spMk id="4" creationId="{2E1CA1B8-C6DC-EA40-A7C9-669EFEFDD0B2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3112958448" sldId="264"/>
            <ac:spMk id="5" creationId="{FBB91E58-0DCC-744D-8D85-7253A5A443B7}"/>
          </ac:spMkLst>
        </pc:spChg>
        <pc:picChg chg="mod">
          <ac:chgData name="Kevin Tan" userId="7025b43e731eda81" providerId="LiveId" clId="{A389413F-F2ED-2348-92B0-92535C809F76}" dt="2022-04-12T09:09:00.449" v="1256" actId="1076"/>
          <ac:picMkLst>
            <pc:docMk/>
            <pc:sldMk cId="3112958448" sldId="264"/>
            <ac:picMk id="8194" creationId="{D8E591A1-9713-0A48-A117-80DD09B76B1F}"/>
          </ac:picMkLst>
        </pc:picChg>
      </pc:sldChg>
      <pc:sldChg chg="addSp delSp modSp">
        <pc:chgData name="Kevin Tan" userId="7025b43e731eda81" providerId="LiveId" clId="{A389413F-F2ED-2348-92B0-92535C809F76}" dt="2022-04-12T09:33:01.278" v="1899"/>
        <pc:sldMkLst>
          <pc:docMk/>
          <pc:sldMk cId="2435450606" sldId="265"/>
        </pc:sldMkLst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2435450606" sldId="265"/>
            <ac:spMk id="4" creationId="{547C808F-61D1-2A46-BB6E-8BF1714572D3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2435450606" sldId="265"/>
            <ac:spMk id="5" creationId="{06D97D8E-8E96-9D49-A0FF-8DCDB32C2DFB}"/>
          </ac:spMkLst>
        </pc:spChg>
        <pc:picChg chg="mod">
          <ac:chgData name="Kevin Tan" userId="7025b43e731eda81" providerId="LiveId" clId="{A389413F-F2ED-2348-92B0-92535C809F76}" dt="2022-04-12T09:25:39.724" v="1660" actId="1076"/>
          <ac:picMkLst>
            <pc:docMk/>
            <pc:sldMk cId="2435450606" sldId="265"/>
            <ac:picMk id="7170" creationId="{057315B4-F364-0643-AA50-AA8F0F52F001}"/>
          </ac:picMkLst>
        </pc:picChg>
      </pc:sldChg>
      <pc:sldChg chg="addSp delSp modSp mod">
        <pc:chgData name="Kevin Tan" userId="7025b43e731eda81" providerId="LiveId" clId="{A389413F-F2ED-2348-92B0-92535C809F76}" dt="2022-04-12T09:33:01.278" v="1899"/>
        <pc:sldMkLst>
          <pc:docMk/>
          <pc:sldMk cId="3914952369" sldId="266"/>
        </pc:sldMkLst>
        <pc:spChg chg="mod">
          <ac:chgData name="Kevin Tan" userId="7025b43e731eda81" providerId="LiveId" clId="{A389413F-F2ED-2348-92B0-92535C809F76}" dt="2022-04-12T09:12:11.518" v="1313" actId="20577"/>
          <ac:spMkLst>
            <pc:docMk/>
            <pc:sldMk cId="3914952369" sldId="266"/>
            <ac:spMk id="3" creationId="{535F9803-466A-3240-A02D-EEED7692ABF1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3914952369" sldId="266"/>
            <ac:spMk id="4" creationId="{59F2EE22-2843-BF46-BD95-3057AAF51A08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3914952369" sldId="266"/>
            <ac:spMk id="5" creationId="{F6DC8CAC-04D1-3047-815F-9453114A86A0}"/>
          </ac:spMkLst>
        </pc:spChg>
      </pc:sldChg>
      <pc:sldChg chg="addSp delSp modSp">
        <pc:chgData name="Kevin Tan" userId="7025b43e731eda81" providerId="LiveId" clId="{A389413F-F2ED-2348-92B0-92535C809F76}" dt="2022-04-12T09:33:01.278" v="1899"/>
        <pc:sldMkLst>
          <pc:docMk/>
          <pc:sldMk cId="591974858" sldId="267"/>
        </pc:sldMkLst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591974858" sldId="267"/>
            <ac:spMk id="4" creationId="{2693B50F-5902-3E4F-8AA6-DAB87969E565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591974858" sldId="267"/>
            <ac:spMk id="6" creationId="{112EEBFF-9969-444E-BE6D-EE9222ACB7F8}"/>
          </ac:spMkLst>
        </pc:spChg>
      </pc:sldChg>
      <pc:sldChg chg="addSp delSp modSp">
        <pc:chgData name="Kevin Tan" userId="7025b43e731eda81" providerId="LiveId" clId="{A389413F-F2ED-2348-92B0-92535C809F76}" dt="2022-04-12T09:33:01.278" v="1899"/>
        <pc:sldMkLst>
          <pc:docMk/>
          <pc:sldMk cId="790209639" sldId="268"/>
        </pc:sldMkLst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790209639" sldId="268"/>
            <ac:spMk id="4" creationId="{2D53544C-E7B5-2E48-9289-1E687D39B8F2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790209639" sldId="268"/>
            <ac:spMk id="5" creationId="{2A032544-805C-2E47-8C41-F4663BF01956}"/>
          </ac:spMkLst>
        </pc:spChg>
      </pc:sldChg>
      <pc:sldChg chg="addSp delSp modSp">
        <pc:chgData name="Kevin Tan" userId="7025b43e731eda81" providerId="LiveId" clId="{A389413F-F2ED-2348-92B0-92535C809F76}" dt="2022-04-12T09:33:01.278" v="1899"/>
        <pc:sldMkLst>
          <pc:docMk/>
          <pc:sldMk cId="2541516396" sldId="269"/>
        </pc:sldMkLst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2541516396" sldId="269"/>
            <ac:spMk id="4" creationId="{F8211CCB-0256-5441-97DB-CB49400D6D75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2541516396" sldId="269"/>
            <ac:spMk id="5" creationId="{7D9EC526-607A-6247-8678-0525C86A5503}"/>
          </ac:spMkLst>
        </pc:spChg>
      </pc:sldChg>
      <pc:sldChg chg="addSp delSp modSp">
        <pc:chgData name="Kevin Tan" userId="7025b43e731eda81" providerId="LiveId" clId="{A389413F-F2ED-2348-92B0-92535C809F76}" dt="2022-04-12T09:33:01.278" v="1899"/>
        <pc:sldMkLst>
          <pc:docMk/>
          <pc:sldMk cId="1391762898" sldId="270"/>
        </pc:sldMkLst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1391762898" sldId="270"/>
            <ac:spMk id="5" creationId="{681021CD-6D8A-ED4A-9D1E-B0CC710BC074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1391762898" sldId="270"/>
            <ac:spMk id="6" creationId="{23DA7EDA-24EA-FD47-9BA5-6A701D9F93F7}"/>
          </ac:spMkLst>
        </pc:spChg>
      </pc:sldChg>
      <pc:sldChg chg="addSp delSp modSp">
        <pc:chgData name="Kevin Tan" userId="7025b43e731eda81" providerId="LiveId" clId="{A389413F-F2ED-2348-92B0-92535C809F76}" dt="2022-04-12T09:33:01.278" v="1899"/>
        <pc:sldMkLst>
          <pc:docMk/>
          <pc:sldMk cId="2652733045" sldId="271"/>
        </pc:sldMkLst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2652733045" sldId="271"/>
            <ac:spMk id="4" creationId="{C61718C1-0091-364C-BCAD-9D3E73131FC4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2652733045" sldId="271"/>
            <ac:spMk id="5" creationId="{B87D54A1-6D96-E14A-B1C5-8447E525742D}"/>
          </ac:spMkLst>
        </pc:spChg>
      </pc:sldChg>
      <pc:sldChg chg="addSp delSp modSp mod setBg setClrOvrMap">
        <pc:chgData name="Kevin Tan" userId="7025b43e731eda81" providerId="LiveId" clId="{A389413F-F2ED-2348-92B0-92535C809F76}" dt="2022-04-12T09:38:58.578" v="2018" actId="403"/>
        <pc:sldMkLst>
          <pc:docMk/>
          <pc:sldMk cId="1700861636" sldId="272"/>
        </pc:sldMkLst>
        <pc:spChg chg="mod">
          <ac:chgData name="Kevin Tan" userId="7025b43e731eda81" providerId="LiveId" clId="{A389413F-F2ED-2348-92B0-92535C809F76}" dt="2022-04-12T09:38:43.906" v="2012" actId="26606"/>
          <ac:spMkLst>
            <pc:docMk/>
            <pc:sldMk cId="1700861636" sldId="272"/>
            <ac:spMk id="2" creationId="{E81F661C-1290-FA00-38EC-5F3AF6B43128}"/>
          </ac:spMkLst>
        </pc:spChg>
        <pc:spChg chg="mod">
          <ac:chgData name="Kevin Tan" userId="7025b43e731eda81" providerId="LiveId" clId="{A389413F-F2ED-2348-92B0-92535C809F76}" dt="2022-04-12T09:38:43.906" v="2012" actId="26606"/>
          <ac:spMkLst>
            <pc:docMk/>
            <pc:sldMk cId="1700861636" sldId="272"/>
            <ac:spMk id="3" creationId="{C6A226FB-5B45-DBF1-B0B1-4B62E3E747AB}"/>
          </ac:spMkLst>
        </pc:spChg>
        <pc:spChg chg="add del mod">
          <ac:chgData name="Kevin Tan" userId="7025b43e731eda81" providerId="LiveId" clId="{A389413F-F2ED-2348-92B0-92535C809F76}" dt="2022-04-12T09:28:38.631" v="1786"/>
          <ac:spMkLst>
            <pc:docMk/>
            <pc:sldMk cId="1700861636" sldId="272"/>
            <ac:spMk id="4" creationId="{90EB39C7-C18B-174C-945D-BBAB76B353FC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1700861636" sldId="272"/>
            <ac:spMk id="5" creationId="{D6A38D5B-0CE0-B842-B3B6-38D6751772B0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1700861636" sldId="272"/>
            <ac:spMk id="6" creationId="{AE63227D-35F8-D94C-A0E1-F999EFF58FFF}"/>
          </ac:spMkLst>
        </pc:spChg>
        <pc:spChg chg="add del">
          <ac:chgData name="Kevin Tan" userId="7025b43e731eda81" providerId="LiveId" clId="{A389413F-F2ED-2348-92B0-92535C809F76}" dt="2022-04-12T09:38:30.629" v="2001" actId="26606"/>
          <ac:spMkLst>
            <pc:docMk/>
            <pc:sldMk cId="1700861636" sldId="272"/>
            <ac:spMk id="13" creationId="{EE1FC7B4-E4A7-4452-B413-1A623E3A7230}"/>
          </ac:spMkLst>
        </pc:spChg>
        <pc:spChg chg="add del">
          <ac:chgData name="Kevin Tan" userId="7025b43e731eda81" providerId="LiveId" clId="{A389413F-F2ED-2348-92B0-92535C809F76}" dt="2022-04-12T09:38:30.629" v="2001" actId="26606"/>
          <ac:spMkLst>
            <pc:docMk/>
            <pc:sldMk cId="1700861636" sldId="272"/>
            <ac:spMk id="15" creationId="{E0709AF0-24F0-4486-B189-BE6386BDB198}"/>
          </ac:spMkLst>
        </pc:spChg>
        <pc:spChg chg="add del">
          <ac:chgData name="Kevin Tan" userId="7025b43e731eda81" providerId="LiveId" clId="{A389413F-F2ED-2348-92B0-92535C809F76}" dt="2022-04-12T09:38:30.629" v="2001" actId="26606"/>
          <ac:spMkLst>
            <pc:docMk/>
            <pc:sldMk cId="1700861636" sldId="272"/>
            <ac:spMk id="17" creationId="{FBE3B62F-5853-4A3C-B050-6186351A7176}"/>
          </ac:spMkLst>
        </pc:spChg>
        <pc:spChg chg="add del">
          <ac:chgData name="Kevin Tan" userId="7025b43e731eda81" providerId="LiveId" clId="{A389413F-F2ED-2348-92B0-92535C809F76}" dt="2022-04-12T09:38:31.872" v="2003" actId="26606"/>
          <ac:spMkLst>
            <pc:docMk/>
            <pc:sldMk cId="1700861636" sldId="272"/>
            <ac:spMk id="24" creationId="{D7A453D2-15D8-4403-815F-291FA16340D9}"/>
          </ac:spMkLst>
        </pc:spChg>
        <pc:spChg chg="add del">
          <ac:chgData name="Kevin Tan" userId="7025b43e731eda81" providerId="LiveId" clId="{A389413F-F2ED-2348-92B0-92535C809F76}" dt="2022-04-12T09:38:31.872" v="2003" actId="26606"/>
          <ac:spMkLst>
            <pc:docMk/>
            <pc:sldMk cId="1700861636" sldId="272"/>
            <ac:spMk id="25" creationId="{B8114C98-A349-4111-A123-E8EAB86ABE30}"/>
          </ac:spMkLst>
        </pc:spChg>
        <pc:spChg chg="add del">
          <ac:chgData name="Kevin Tan" userId="7025b43e731eda81" providerId="LiveId" clId="{A389413F-F2ED-2348-92B0-92535C809F76}" dt="2022-04-12T09:38:31.872" v="2003" actId="26606"/>
          <ac:spMkLst>
            <pc:docMk/>
            <pc:sldMk cId="1700861636" sldId="272"/>
            <ac:spMk id="26" creationId="{8161EA6B-09CA-445B-AB0D-8DF76FA92DEF}"/>
          </ac:spMkLst>
        </pc:spChg>
        <pc:spChg chg="add del">
          <ac:chgData name="Kevin Tan" userId="7025b43e731eda81" providerId="LiveId" clId="{A389413F-F2ED-2348-92B0-92535C809F76}" dt="2022-04-12T09:38:31.872" v="2003" actId="26606"/>
          <ac:spMkLst>
            <pc:docMk/>
            <pc:sldMk cId="1700861636" sldId="272"/>
            <ac:spMk id="33" creationId="{E2D3D3F2-ABBB-4453-B1C5-1BEBF7E4DD56}"/>
          </ac:spMkLst>
        </pc:spChg>
        <pc:spChg chg="add del">
          <ac:chgData name="Kevin Tan" userId="7025b43e731eda81" providerId="LiveId" clId="{A389413F-F2ED-2348-92B0-92535C809F76}" dt="2022-04-12T09:38:36.174" v="2005" actId="26606"/>
          <ac:spMkLst>
            <pc:docMk/>
            <pc:sldMk cId="1700861636" sldId="272"/>
            <ac:spMk id="47" creationId="{B0792D4F-247E-46FE-85FC-881DEFA41D94}"/>
          </ac:spMkLst>
        </pc:spChg>
        <pc:spChg chg="add del">
          <ac:chgData name="Kevin Tan" userId="7025b43e731eda81" providerId="LiveId" clId="{A389413F-F2ED-2348-92B0-92535C809F76}" dt="2022-04-12T09:38:40.137" v="2007" actId="26606"/>
          <ac:spMkLst>
            <pc:docMk/>
            <pc:sldMk cId="1700861636" sldId="272"/>
            <ac:spMk id="50" creationId="{B0792D4F-247E-46FE-85FC-881DEFA41D94}"/>
          </ac:spMkLst>
        </pc:spChg>
        <pc:spChg chg="add del">
          <ac:chgData name="Kevin Tan" userId="7025b43e731eda81" providerId="LiveId" clId="{A389413F-F2ED-2348-92B0-92535C809F76}" dt="2022-04-12T09:38:41.559" v="2009" actId="26606"/>
          <ac:spMkLst>
            <pc:docMk/>
            <pc:sldMk cId="1700861636" sldId="272"/>
            <ac:spMk id="53" creationId="{B0792D4F-247E-46FE-85FC-881DEFA41D94}"/>
          </ac:spMkLst>
        </pc:spChg>
        <pc:spChg chg="add del">
          <ac:chgData name="Kevin Tan" userId="7025b43e731eda81" providerId="LiveId" clId="{A389413F-F2ED-2348-92B0-92535C809F76}" dt="2022-04-12T09:38:43.882" v="2011" actId="26606"/>
          <ac:spMkLst>
            <pc:docMk/>
            <pc:sldMk cId="1700861636" sldId="272"/>
            <ac:spMk id="56" creationId="{EE1FC7B4-E4A7-4452-B413-1A623E3A7230}"/>
          </ac:spMkLst>
        </pc:spChg>
        <pc:spChg chg="add del">
          <ac:chgData name="Kevin Tan" userId="7025b43e731eda81" providerId="LiveId" clId="{A389413F-F2ED-2348-92B0-92535C809F76}" dt="2022-04-12T09:38:43.882" v="2011" actId="26606"/>
          <ac:spMkLst>
            <pc:docMk/>
            <pc:sldMk cId="1700861636" sldId="272"/>
            <ac:spMk id="57" creationId="{E0709AF0-24F0-4486-B189-BE6386BDB198}"/>
          </ac:spMkLst>
        </pc:spChg>
        <pc:spChg chg="add del">
          <ac:chgData name="Kevin Tan" userId="7025b43e731eda81" providerId="LiveId" clId="{A389413F-F2ED-2348-92B0-92535C809F76}" dt="2022-04-12T09:38:43.882" v="2011" actId="26606"/>
          <ac:spMkLst>
            <pc:docMk/>
            <pc:sldMk cId="1700861636" sldId="272"/>
            <ac:spMk id="58" creationId="{FBE3B62F-5853-4A3C-B050-6186351A7176}"/>
          </ac:spMkLst>
        </pc:spChg>
        <pc:spChg chg="add">
          <ac:chgData name="Kevin Tan" userId="7025b43e731eda81" providerId="LiveId" clId="{A389413F-F2ED-2348-92B0-92535C809F76}" dt="2022-04-12T09:38:43.906" v="2012" actId="26606"/>
          <ac:spMkLst>
            <pc:docMk/>
            <pc:sldMk cId="1700861636" sldId="272"/>
            <ac:spMk id="60" creationId="{B0792D4F-247E-46FE-85FC-881DEFA41D94}"/>
          </ac:spMkLst>
        </pc:spChg>
        <pc:grpChg chg="add del">
          <ac:chgData name="Kevin Tan" userId="7025b43e731eda81" providerId="LiveId" clId="{A389413F-F2ED-2348-92B0-92535C809F76}" dt="2022-04-12T09:38:31.872" v="2003" actId="26606"/>
          <ac:grpSpMkLst>
            <pc:docMk/>
            <pc:sldMk cId="1700861636" sldId="272"/>
            <ac:grpSpMk id="27" creationId="{670FB431-AE18-414D-92F4-1D12D1991152}"/>
          </ac:grpSpMkLst>
        </pc:grpChg>
        <pc:grpChg chg="add del">
          <ac:chgData name="Kevin Tan" userId="7025b43e731eda81" providerId="LiveId" clId="{A389413F-F2ED-2348-92B0-92535C809F76}" dt="2022-04-12T09:38:31.872" v="2003" actId="26606"/>
          <ac:grpSpMkLst>
            <pc:docMk/>
            <pc:sldMk cId="1700861636" sldId="272"/>
            <ac:grpSpMk id="32" creationId="{74E65F23-789E-4CB9-B34F-46A85E25D667}"/>
          </ac:grpSpMkLst>
        </pc:grpChg>
        <pc:grpChg chg="add del">
          <ac:chgData name="Kevin Tan" userId="7025b43e731eda81" providerId="LiveId" clId="{A389413F-F2ED-2348-92B0-92535C809F76}" dt="2022-04-12T09:38:31.872" v="2003" actId="26606"/>
          <ac:grpSpMkLst>
            <pc:docMk/>
            <pc:sldMk cId="1700861636" sldId="272"/>
            <ac:grpSpMk id="35" creationId="{8214E4A5-A0D2-42C4-8D14-D2A7E495F041}"/>
          </ac:grpSpMkLst>
        </pc:grpChg>
        <pc:grpChg chg="add del">
          <ac:chgData name="Kevin Tan" userId="7025b43e731eda81" providerId="LiveId" clId="{A389413F-F2ED-2348-92B0-92535C809F76}" dt="2022-04-12T09:38:31.872" v="2003" actId="26606"/>
          <ac:grpSpMkLst>
            <pc:docMk/>
            <pc:sldMk cId="1700861636" sldId="272"/>
            <ac:grpSpMk id="41" creationId="{4043ADFC-DC2E-40D2-954D-4A13B908DA80}"/>
          </ac:grpSpMkLst>
        </pc:grpChg>
        <pc:graphicFrameChg chg="add del">
          <ac:chgData name="Kevin Tan" userId="7025b43e731eda81" providerId="LiveId" clId="{A389413F-F2ED-2348-92B0-92535C809F76}" dt="2022-04-12T09:35:32.264" v="1920" actId="478"/>
          <ac:graphicFrameMkLst>
            <pc:docMk/>
            <pc:sldMk cId="1700861636" sldId="272"/>
            <ac:graphicFrameMk id="7" creationId="{14CE4C08-0D80-F445-B95C-807253F81328}"/>
          </ac:graphicFrameMkLst>
        </pc:graphicFrameChg>
        <pc:graphicFrameChg chg="add mod modGraphic">
          <ac:chgData name="Kevin Tan" userId="7025b43e731eda81" providerId="LiveId" clId="{A389413F-F2ED-2348-92B0-92535C809F76}" dt="2022-04-12T09:38:58.578" v="2018" actId="403"/>
          <ac:graphicFrameMkLst>
            <pc:docMk/>
            <pc:sldMk cId="1700861636" sldId="272"/>
            <ac:graphicFrameMk id="8" creationId="{CA4BF32D-D12E-9340-8F77-8729F86B100D}"/>
          </ac:graphicFrameMkLst>
        </pc:graphicFrameChg>
        <pc:cxnChg chg="add del">
          <ac:chgData name="Kevin Tan" userId="7025b43e731eda81" providerId="LiveId" clId="{A389413F-F2ED-2348-92B0-92535C809F76}" dt="2022-04-12T09:38:36.174" v="2005" actId="26606"/>
          <ac:cxnSpMkLst>
            <pc:docMk/>
            <pc:sldMk cId="1700861636" sldId="272"/>
            <ac:cxnSpMk id="48" creationId="{CE272F12-AF86-441A-BC1B-C014BBBF85B5}"/>
          </ac:cxnSpMkLst>
        </pc:cxnChg>
        <pc:cxnChg chg="add del">
          <ac:chgData name="Kevin Tan" userId="7025b43e731eda81" providerId="LiveId" clId="{A389413F-F2ED-2348-92B0-92535C809F76}" dt="2022-04-12T09:38:40.137" v="2007" actId="26606"/>
          <ac:cxnSpMkLst>
            <pc:docMk/>
            <pc:sldMk cId="1700861636" sldId="272"/>
            <ac:cxnSpMk id="51" creationId="{7AD0F4D2-80E7-4A78-82EE-BEAEE4945407}"/>
          </ac:cxnSpMkLst>
        </pc:cxnChg>
        <pc:cxnChg chg="add del">
          <ac:chgData name="Kevin Tan" userId="7025b43e731eda81" providerId="LiveId" clId="{A389413F-F2ED-2348-92B0-92535C809F76}" dt="2022-04-12T09:38:41.559" v="2009" actId="26606"/>
          <ac:cxnSpMkLst>
            <pc:docMk/>
            <pc:sldMk cId="1700861636" sldId="272"/>
            <ac:cxnSpMk id="54" creationId="{CE272F12-AF86-441A-BC1B-C014BBBF85B5}"/>
          </ac:cxnSpMkLst>
        </pc:cxnChg>
        <pc:cxnChg chg="add">
          <ac:chgData name="Kevin Tan" userId="7025b43e731eda81" providerId="LiveId" clId="{A389413F-F2ED-2348-92B0-92535C809F76}" dt="2022-04-12T09:38:43.906" v="2012" actId="26606"/>
          <ac:cxnSpMkLst>
            <pc:docMk/>
            <pc:sldMk cId="1700861636" sldId="272"/>
            <ac:cxnSpMk id="61" creationId="{7AD0F4D2-80E7-4A78-82EE-BEAEE4945407}"/>
          </ac:cxnSpMkLst>
        </pc:cxnChg>
      </pc:sldChg>
      <pc:sldChg chg="addSp delSp modSp mod setBg setClrOvrMap">
        <pc:chgData name="Kevin Tan" userId="7025b43e731eda81" providerId="LiveId" clId="{A389413F-F2ED-2348-92B0-92535C809F76}" dt="2022-04-12T09:44:48.199" v="2261" actId="20577"/>
        <pc:sldMkLst>
          <pc:docMk/>
          <pc:sldMk cId="1408701033" sldId="273"/>
        </pc:sldMkLst>
        <pc:spChg chg="mod">
          <ac:chgData name="Kevin Tan" userId="7025b43e731eda81" providerId="LiveId" clId="{A389413F-F2ED-2348-92B0-92535C809F76}" dt="2022-04-12T09:39:53.348" v="2020" actId="26606"/>
          <ac:spMkLst>
            <pc:docMk/>
            <pc:sldMk cId="1408701033" sldId="273"/>
            <ac:spMk id="2" creationId="{FCC59633-DDDF-5BED-EC98-43E9735DB88C}"/>
          </ac:spMkLst>
        </pc:spChg>
        <pc:spChg chg="mod">
          <ac:chgData name="Kevin Tan" userId="7025b43e731eda81" providerId="LiveId" clId="{A389413F-F2ED-2348-92B0-92535C809F76}" dt="2022-04-12T09:44:48.199" v="2261" actId="20577"/>
          <ac:spMkLst>
            <pc:docMk/>
            <pc:sldMk cId="1408701033" sldId="273"/>
            <ac:spMk id="3" creationId="{2E1E2624-7C56-6C08-0721-1AE5D215D721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1408701033" sldId="273"/>
            <ac:spMk id="4" creationId="{6126DA0A-CA02-3442-8FD4-284FD67AA539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1408701033" sldId="273"/>
            <ac:spMk id="5" creationId="{2A060385-DB88-744F-A4D7-75F6766BE510}"/>
          </ac:spMkLst>
        </pc:spChg>
        <pc:spChg chg="add">
          <ac:chgData name="Kevin Tan" userId="7025b43e731eda81" providerId="LiveId" clId="{A389413F-F2ED-2348-92B0-92535C809F76}" dt="2022-04-12T09:39:53.348" v="2020" actId="26606"/>
          <ac:spMkLst>
            <pc:docMk/>
            <pc:sldMk cId="1408701033" sldId="273"/>
            <ac:spMk id="71" creationId="{C5E6CFF1-2F42-4E10-9A97-F116F46F53FE}"/>
          </ac:spMkLst>
        </pc:spChg>
        <pc:picChg chg="add mod ord">
          <ac:chgData name="Kevin Tan" userId="7025b43e731eda81" providerId="LiveId" clId="{A389413F-F2ED-2348-92B0-92535C809F76}" dt="2022-04-12T09:40:17.598" v="2041" actId="1076"/>
          <ac:picMkLst>
            <pc:docMk/>
            <pc:sldMk cId="1408701033" sldId="273"/>
            <ac:picMk id="9218" creationId="{FC6AF34E-B31D-F44E-A053-096D2D7F26B5}"/>
          </ac:picMkLst>
        </pc:picChg>
        <pc:cxnChg chg="add">
          <ac:chgData name="Kevin Tan" userId="7025b43e731eda81" providerId="LiveId" clId="{A389413F-F2ED-2348-92B0-92535C809F76}" dt="2022-04-12T09:39:53.348" v="2020" actId="26606"/>
          <ac:cxnSpMkLst>
            <pc:docMk/>
            <pc:sldMk cId="1408701033" sldId="273"/>
            <ac:cxnSpMk id="73" creationId="{67182200-4859-4C8D-BCBB-55B245C28BA3}"/>
          </ac:cxnSpMkLst>
        </pc:cxnChg>
      </pc:sldChg>
      <pc:sldChg chg="addSp delSp modSp mod setBg setClrOvrMap">
        <pc:chgData name="Kevin Tan" userId="7025b43e731eda81" providerId="LiveId" clId="{A389413F-F2ED-2348-92B0-92535C809F76}" dt="2022-04-12T09:33:01.278" v="1899"/>
        <pc:sldMkLst>
          <pc:docMk/>
          <pc:sldMk cId="4268273293" sldId="274"/>
        </pc:sldMkLst>
        <pc:spChg chg="mod">
          <ac:chgData name="Kevin Tan" userId="7025b43e731eda81" providerId="LiveId" clId="{A389413F-F2ED-2348-92B0-92535C809F76}" dt="2022-04-12T09:15:10.179" v="1449" actId="26606"/>
          <ac:spMkLst>
            <pc:docMk/>
            <pc:sldMk cId="4268273293" sldId="274"/>
            <ac:spMk id="2" creationId="{33BD0903-6232-0568-BF56-4C4D9F0453FD}"/>
          </ac:spMkLst>
        </pc:spChg>
        <pc:spChg chg="mod ord">
          <ac:chgData name="Kevin Tan" userId="7025b43e731eda81" providerId="LiveId" clId="{A389413F-F2ED-2348-92B0-92535C809F76}" dt="2022-04-12T09:16:04.291" v="1461" actId="20577"/>
          <ac:spMkLst>
            <pc:docMk/>
            <pc:sldMk cId="4268273293" sldId="274"/>
            <ac:spMk id="3" creationId="{25373D63-9164-2AD8-9B46-E948C549E825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4268273293" sldId="274"/>
            <ac:spMk id="5" creationId="{886D5996-B5DE-4042-B3E8-957F3716BBA5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4268273293" sldId="274"/>
            <ac:spMk id="6" creationId="{1D1860C5-BC4B-254E-A83B-200EBDB3E290}"/>
          </ac:spMkLst>
        </pc:spChg>
        <pc:spChg chg="add del">
          <ac:chgData name="Kevin Tan" userId="7025b43e731eda81" providerId="LiveId" clId="{A389413F-F2ED-2348-92B0-92535C809F76}" dt="2022-04-12T09:15:48.847" v="1451" actId="22"/>
          <ac:spMkLst>
            <pc:docMk/>
            <pc:sldMk cId="4268273293" sldId="274"/>
            <ac:spMk id="26" creationId="{90F04795-A2C1-4D4F-B081-CBB84A61AE64}"/>
          </ac:spMkLst>
        </pc:spChg>
        <pc:spChg chg="add del">
          <ac:chgData name="Kevin Tan" userId="7025b43e731eda81" providerId="LiveId" clId="{A389413F-F2ED-2348-92B0-92535C809F76}" dt="2022-04-12T09:14:52.662" v="1440" actId="26606"/>
          <ac:spMkLst>
            <pc:docMk/>
            <pc:sldMk cId="4268273293" sldId="274"/>
            <ac:spMk id="77" creationId="{25E8815A-9407-4234-B08F-A1E49DCD7F37}"/>
          </ac:spMkLst>
        </pc:spChg>
        <pc:spChg chg="add del">
          <ac:chgData name="Kevin Tan" userId="7025b43e731eda81" providerId="LiveId" clId="{A389413F-F2ED-2348-92B0-92535C809F76}" dt="2022-04-12T09:14:52.662" v="1440" actId="26606"/>
          <ac:spMkLst>
            <pc:docMk/>
            <pc:sldMk cId="4268273293" sldId="274"/>
            <ac:spMk id="79" creationId="{AD72D4D1-076F-49D3-9889-EFC4F6D7CA66}"/>
          </ac:spMkLst>
        </pc:spChg>
        <pc:spChg chg="add del">
          <ac:chgData name="Kevin Tan" userId="7025b43e731eda81" providerId="LiveId" clId="{A389413F-F2ED-2348-92B0-92535C809F76}" dt="2022-04-12T09:14:52.662" v="1440" actId="26606"/>
          <ac:spMkLst>
            <pc:docMk/>
            <pc:sldMk cId="4268273293" sldId="274"/>
            <ac:spMk id="81" creationId="{C9C56819-FD02-4626-ABF5-85C7463C990D}"/>
          </ac:spMkLst>
        </pc:spChg>
        <pc:spChg chg="add del">
          <ac:chgData name="Kevin Tan" userId="7025b43e731eda81" providerId="LiveId" clId="{A389413F-F2ED-2348-92B0-92535C809F76}" dt="2022-04-12T09:14:53.589" v="1442" actId="26606"/>
          <ac:spMkLst>
            <pc:docMk/>
            <pc:sldMk cId="4268273293" sldId="274"/>
            <ac:spMk id="2058" creationId="{B95B9BA8-1D69-4796-85F5-B6D0BD52354B}"/>
          </ac:spMkLst>
        </pc:spChg>
        <pc:spChg chg="add del">
          <ac:chgData name="Kevin Tan" userId="7025b43e731eda81" providerId="LiveId" clId="{A389413F-F2ED-2348-92B0-92535C809F76}" dt="2022-04-12T09:15:10.171" v="1448" actId="26606"/>
          <ac:spMkLst>
            <pc:docMk/>
            <pc:sldMk cId="4268273293" sldId="274"/>
            <ac:spMk id="2060" creationId="{EE1FC7B4-E4A7-4452-B413-1A623E3A7230}"/>
          </ac:spMkLst>
        </pc:spChg>
        <pc:spChg chg="add del">
          <ac:chgData name="Kevin Tan" userId="7025b43e731eda81" providerId="LiveId" clId="{A389413F-F2ED-2348-92B0-92535C809F76}" dt="2022-04-12T09:15:10.171" v="1448" actId="26606"/>
          <ac:spMkLst>
            <pc:docMk/>
            <pc:sldMk cId="4268273293" sldId="274"/>
            <ac:spMk id="2061" creationId="{E0709AF0-24F0-4486-B189-BE6386BDB198}"/>
          </ac:spMkLst>
        </pc:spChg>
        <pc:spChg chg="add del">
          <ac:chgData name="Kevin Tan" userId="7025b43e731eda81" providerId="LiveId" clId="{A389413F-F2ED-2348-92B0-92535C809F76}" dt="2022-04-12T09:14:54.452" v="1444" actId="26606"/>
          <ac:spMkLst>
            <pc:docMk/>
            <pc:sldMk cId="4268273293" sldId="274"/>
            <ac:spMk id="2062" creationId="{73AD41DB-DF9F-49BC-85AE-6AB1840AD517}"/>
          </ac:spMkLst>
        </pc:spChg>
        <pc:spChg chg="add del">
          <ac:chgData name="Kevin Tan" userId="7025b43e731eda81" providerId="LiveId" clId="{A389413F-F2ED-2348-92B0-92535C809F76}" dt="2022-04-12T09:15:10.171" v="1448" actId="26606"/>
          <ac:spMkLst>
            <pc:docMk/>
            <pc:sldMk cId="4268273293" sldId="274"/>
            <ac:spMk id="2064" creationId="{FBE3B62F-5853-4A3C-B050-6186351A7176}"/>
          </ac:spMkLst>
        </pc:spChg>
        <pc:spChg chg="add">
          <ac:chgData name="Kevin Tan" userId="7025b43e731eda81" providerId="LiveId" clId="{A389413F-F2ED-2348-92B0-92535C809F76}" dt="2022-04-12T09:15:10.179" v="1449" actId="26606"/>
          <ac:spMkLst>
            <pc:docMk/>
            <pc:sldMk cId="4268273293" sldId="274"/>
            <ac:spMk id="2066" creationId="{C5E6CFF1-2F42-4E10-9A97-F116F46F53FE}"/>
          </ac:spMkLst>
        </pc:spChg>
        <pc:grpChg chg="add del">
          <ac:chgData name="Kevin Tan" userId="7025b43e731eda81" providerId="LiveId" clId="{A389413F-F2ED-2348-92B0-92535C809F76}" dt="2022-04-12T09:14:53.589" v="1442" actId="26606"/>
          <ac:grpSpMkLst>
            <pc:docMk/>
            <pc:sldMk cId="4268273293" sldId="274"/>
            <ac:grpSpMk id="2059" creationId="{D44E3F87-3D58-4B03-86B2-15A5C5B9C964}"/>
          </ac:grpSpMkLst>
        </pc:grpChg>
        <pc:grpChg chg="add del">
          <ac:chgData name="Kevin Tan" userId="7025b43e731eda81" providerId="LiveId" clId="{A389413F-F2ED-2348-92B0-92535C809F76}" dt="2022-04-12T09:14:54.452" v="1444" actId="26606"/>
          <ac:grpSpMkLst>
            <pc:docMk/>
            <pc:sldMk cId="4268273293" sldId="274"/>
            <ac:grpSpMk id="2063" creationId="{A4AE1828-51FD-4AD7-BCF6-9AF5C696CE5D}"/>
          </ac:grpSpMkLst>
        </pc:grpChg>
        <pc:picChg chg="add del">
          <ac:chgData name="Kevin Tan" userId="7025b43e731eda81" providerId="LiveId" clId="{A389413F-F2ED-2348-92B0-92535C809F76}" dt="2022-04-12T08:56:37.765" v="211"/>
          <ac:picMkLst>
            <pc:docMk/>
            <pc:sldMk cId="4268273293" sldId="274"/>
            <ac:picMk id="2050" creationId="{45B3705D-A566-4A43-8DF6-08BA7952605D}"/>
          </ac:picMkLst>
        </pc:picChg>
        <pc:picChg chg="add del">
          <ac:chgData name="Kevin Tan" userId="7025b43e731eda81" providerId="LiveId" clId="{A389413F-F2ED-2348-92B0-92535C809F76}" dt="2022-04-12T08:56:45.174" v="213"/>
          <ac:picMkLst>
            <pc:docMk/>
            <pc:sldMk cId="4268273293" sldId="274"/>
            <ac:picMk id="2052" creationId="{CC3497B4-F096-EA43-881E-56B5E8970542}"/>
          </ac:picMkLst>
        </pc:picChg>
        <pc:picChg chg="add del">
          <ac:chgData name="Kevin Tan" userId="7025b43e731eda81" providerId="LiveId" clId="{A389413F-F2ED-2348-92B0-92535C809F76}" dt="2022-04-12T08:57:00.488" v="239"/>
          <ac:picMkLst>
            <pc:docMk/>
            <pc:sldMk cId="4268273293" sldId="274"/>
            <ac:picMk id="2054" creationId="{4A336D78-22F1-FB4F-9CB7-F319722123F4}"/>
          </ac:picMkLst>
        </pc:picChg>
        <pc:picChg chg="add mod ord">
          <ac:chgData name="Kevin Tan" userId="7025b43e731eda81" providerId="LiveId" clId="{A389413F-F2ED-2348-92B0-92535C809F76}" dt="2022-04-12T09:15:10.179" v="1449" actId="26606"/>
          <ac:picMkLst>
            <pc:docMk/>
            <pc:sldMk cId="4268273293" sldId="274"/>
            <ac:picMk id="2056" creationId="{3480125D-864D-2A48-B36C-2EB1B610EA18}"/>
          </ac:picMkLst>
        </pc:picChg>
        <pc:cxnChg chg="add">
          <ac:chgData name="Kevin Tan" userId="7025b43e731eda81" providerId="LiveId" clId="{A389413F-F2ED-2348-92B0-92535C809F76}" dt="2022-04-12T09:15:10.179" v="1449" actId="26606"/>
          <ac:cxnSpMkLst>
            <pc:docMk/>
            <pc:sldMk cId="4268273293" sldId="274"/>
            <ac:cxnSpMk id="2067" creationId="{67182200-4859-4C8D-BCBB-55B245C28BA3}"/>
          </ac:cxnSpMkLst>
        </pc:cxnChg>
      </pc:sldChg>
      <pc:sldChg chg="addSp delSp modSp mod setBg setClrOvrMap">
        <pc:chgData name="Kevin Tan" userId="7025b43e731eda81" providerId="LiveId" clId="{A389413F-F2ED-2348-92B0-92535C809F76}" dt="2022-04-12T09:44:50.624" v="2263" actId="26606"/>
        <pc:sldMkLst>
          <pc:docMk/>
          <pc:sldMk cId="2288359295" sldId="276"/>
        </pc:sldMkLst>
        <pc:spChg chg="mod">
          <ac:chgData name="Kevin Tan" userId="7025b43e731eda81" providerId="LiveId" clId="{A389413F-F2ED-2348-92B0-92535C809F76}" dt="2022-04-12T09:44:50.624" v="2263" actId="26606"/>
          <ac:spMkLst>
            <pc:docMk/>
            <pc:sldMk cId="2288359295" sldId="276"/>
            <ac:spMk id="2" creationId="{9BB9A844-7434-FC33-3340-BD9BD67D9149}"/>
          </ac:spMkLst>
        </pc:spChg>
        <pc:spChg chg="mod">
          <ac:chgData name="Kevin Tan" userId="7025b43e731eda81" providerId="LiveId" clId="{A389413F-F2ED-2348-92B0-92535C809F76}" dt="2022-04-12T09:44:50.624" v="2263" actId="26606"/>
          <ac:spMkLst>
            <pc:docMk/>
            <pc:sldMk cId="2288359295" sldId="276"/>
            <ac:spMk id="3" creationId="{1AB77009-9AC9-4F49-2525-44B7A8BA7309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2288359295" sldId="276"/>
            <ac:spMk id="4" creationId="{0DD16938-C1E2-004E-9A6D-AB5837D12D5C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2288359295" sldId="276"/>
            <ac:spMk id="5" creationId="{A4D2CB2A-7C94-0741-8C2C-E9604F530F98}"/>
          </ac:spMkLst>
        </pc:spChg>
        <pc:spChg chg="add del">
          <ac:chgData name="Kevin Tan" userId="7025b43e731eda81" providerId="LiveId" clId="{A389413F-F2ED-2348-92B0-92535C809F76}" dt="2022-04-12T09:44:50.624" v="2263" actId="26606"/>
          <ac:spMkLst>
            <pc:docMk/>
            <pc:sldMk cId="2288359295" sldId="276"/>
            <ac:spMk id="71" creationId="{C5E6CFF1-2F42-4E10-9A97-F116F46F53FE}"/>
          </ac:spMkLst>
        </pc:spChg>
        <pc:picChg chg="add del mod ord">
          <ac:chgData name="Kevin Tan" userId="7025b43e731eda81" providerId="LiveId" clId="{A389413F-F2ED-2348-92B0-92535C809F76}" dt="2022-04-12T09:44:50.624" v="2263" actId="26606"/>
          <ac:picMkLst>
            <pc:docMk/>
            <pc:sldMk cId="2288359295" sldId="276"/>
            <ac:picMk id="10242" creationId="{E503E956-CAE8-E042-BD77-64F060418DBB}"/>
          </ac:picMkLst>
        </pc:picChg>
        <pc:cxnChg chg="add del">
          <ac:chgData name="Kevin Tan" userId="7025b43e731eda81" providerId="LiveId" clId="{A389413F-F2ED-2348-92B0-92535C809F76}" dt="2022-04-12T09:44:50.624" v="2263" actId="26606"/>
          <ac:cxnSpMkLst>
            <pc:docMk/>
            <pc:sldMk cId="2288359295" sldId="276"/>
            <ac:cxnSpMk id="73" creationId="{67182200-4859-4C8D-BCBB-55B245C28BA3}"/>
          </ac:cxnSpMkLst>
        </pc:cxnChg>
      </pc:sldChg>
      <pc:sldChg chg="addSp delSp modSp mod setBg setClrOvrMap">
        <pc:chgData name="Kevin Tan" userId="7025b43e731eda81" providerId="LiveId" clId="{A389413F-F2ED-2348-92B0-92535C809F76}" dt="2022-04-12T09:48:15.395" v="2358" actId="1038"/>
        <pc:sldMkLst>
          <pc:docMk/>
          <pc:sldMk cId="1361543878" sldId="277"/>
        </pc:sldMkLst>
        <pc:spChg chg="mod ord">
          <ac:chgData name="Kevin Tan" userId="7025b43e731eda81" providerId="LiveId" clId="{A389413F-F2ED-2348-92B0-92535C809F76}" dt="2022-04-12T09:48:15.395" v="2358" actId="1038"/>
          <ac:spMkLst>
            <pc:docMk/>
            <pc:sldMk cId="1361543878" sldId="277"/>
            <ac:spMk id="2" creationId="{6458F260-8484-F0DE-D643-43488DD3E616}"/>
          </ac:spMkLst>
        </pc:spChg>
        <pc:spChg chg="mod ord">
          <ac:chgData name="Kevin Tan" userId="7025b43e731eda81" providerId="LiveId" clId="{A389413F-F2ED-2348-92B0-92535C809F76}" dt="2022-04-12T09:45:47.368" v="2278" actId="14100"/>
          <ac:spMkLst>
            <pc:docMk/>
            <pc:sldMk cId="1361543878" sldId="277"/>
            <ac:spMk id="3" creationId="{B9BDA94C-147A-0873-3A27-4BE5FB23A9CA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1361543878" sldId="277"/>
            <ac:spMk id="4" creationId="{BE9F9A74-E8FF-6446-B7E8-181B30D54EAB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1361543878" sldId="277"/>
            <ac:spMk id="9" creationId="{9A13B87A-9CE2-BF41-B7AC-5D1EBB257BCA}"/>
          </ac:spMkLst>
        </pc:spChg>
        <pc:spChg chg="add del mod">
          <ac:chgData name="Kevin Tan" userId="7025b43e731eda81" providerId="LiveId" clId="{A389413F-F2ED-2348-92B0-92535C809F76}" dt="2022-04-12T09:46:29.176" v="2299" actId="404"/>
          <ac:spMkLst>
            <pc:docMk/>
            <pc:sldMk cId="1361543878" sldId="277"/>
            <ac:spMk id="10" creationId="{F217C17B-73BA-1607-25C2-23836554557E}"/>
          </ac:spMkLst>
        </pc:spChg>
        <pc:spChg chg="add del mod">
          <ac:chgData name="Kevin Tan" userId="7025b43e731eda81" providerId="LiveId" clId="{A389413F-F2ED-2348-92B0-92535C809F76}" dt="2022-04-12T09:46:31.160" v="2300" actId="404"/>
          <ac:spMkLst>
            <pc:docMk/>
            <pc:sldMk cId="1361543878" sldId="277"/>
            <ac:spMk id="11" creationId="{1E546612-858F-F345-E781-9F14301518A5}"/>
          </ac:spMkLst>
        </pc:spChg>
        <pc:spChg chg="add del mod">
          <ac:chgData name="Kevin Tan" userId="7025b43e731eda81" providerId="LiveId" clId="{A389413F-F2ED-2348-92B0-92535C809F76}" dt="2022-04-12T09:46:27.237" v="2298" actId="404"/>
          <ac:spMkLst>
            <pc:docMk/>
            <pc:sldMk cId="1361543878" sldId="277"/>
            <ac:spMk id="12" creationId="{6B2B8E1D-FC4C-1579-3B4E-E2D13EB2B417}"/>
          </ac:spMkLst>
        </pc:spChg>
        <pc:spChg chg="add del mod">
          <ac:chgData name="Kevin Tan" userId="7025b43e731eda81" providerId="LiveId" clId="{A389413F-F2ED-2348-92B0-92535C809F76}" dt="2022-04-12T09:46:24.436" v="2297" actId="404"/>
          <ac:spMkLst>
            <pc:docMk/>
            <pc:sldMk cId="1361543878" sldId="277"/>
            <ac:spMk id="13" creationId="{8CD0EA75-A249-1ED4-1965-A59BA5CE3FF0}"/>
          </ac:spMkLst>
        </pc:spChg>
        <pc:spChg chg="add del">
          <ac:chgData name="Kevin Tan" userId="7025b43e731eda81" providerId="LiveId" clId="{A389413F-F2ED-2348-92B0-92535C809F76}" dt="2022-04-12T09:41:54.452" v="2116" actId="26606"/>
          <ac:spMkLst>
            <pc:docMk/>
            <pc:sldMk cId="1361543878" sldId="277"/>
            <ac:spMk id="14" creationId="{003713C1-2FB2-413B-BF91-3AE41726FB7A}"/>
          </ac:spMkLst>
        </pc:spChg>
        <pc:spChg chg="add del">
          <ac:chgData name="Kevin Tan" userId="7025b43e731eda81" providerId="LiveId" clId="{A389413F-F2ED-2348-92B0-92535C809F76}" dt="2022-04-12T09:41:54.452" v="2116" actId="26606"/>
          <ac:spMkLst>
            <pc:docMk/>
            <pc:sldMk cId="1361543878" sldId="277"/>
            <ac:spMk id="15" creationId="{1CAB92A9-A23E-4C58-BF68-EDCB6F12A53E}"/>
          </ac:spMkLst>
        </pc:spChg>
        <pc:spChg chg="add del">
          <ac:chgData name="Kevin Tan" userId="7025b43e731eda81" providerId="LiveId" clId="{A389413F-F2ED-2348-92B0-92535C809F76}" dt="2022-04-12T09:42:58.819" v="2143" actId="26606"/>
          <ac:spMkLst>
            <pc:docMk/>
            <pc:sldMk cId="1361543878" sldId="277"/>
            <ac:spMk id="16" creationId="{5A0118C5-4F8D-4CF4-BADD-53FEACC6C42A}"/>
          </ac:spMkLst>
        </pc:spChg>
        <pc:spChg chg="add del">
          <ac:chgData name="Kevin Tan" userId="7025b43e731eda81" providerId="LiveId" clId="{A389413F-F2ED-2348-92B0-92535C809F76}" dt="2022-04-12T09:41:54.452" v="2116" actId="26606"/>
          <ac:spMkLst>
            <pc:docMk/>
            <pc:sldMk cId="1361543878" sldId="277"/>
            <ac:spMk id="17" creationId="{90795B4D-5022-4A7F-A01D-8D880B7CDBE6}"/>
          </ac:spMkLst>
        </pc:spChg>
        <pc:spChg chg="add del">
          <ac:chgData name="Kevin Tan" userId="7025b43e731eda81" providerId="LiveId" clId="{A389413F-F2ED-2348-92B0-92535C809F76}" dt="2022-04-12T09:42:58.819" v="2143" actId="26606"/>
          <ac:spMkLst>
            <pc:docMk/>
            <pc:sldMk cId="1361543878" sldId="277"/>
            <ac:spMk id="18" creationId="{F410C0F3-C7FA-4157-BD5D-9A28DFC9555A}"/>
          </ac:spMkLst>
        </pc:spChg>
        <pc:spChg chg="add del">
          <ac:chgData name="Kevin Tan" userId="7025b43e731eda81" providerId="LiveId" clId="{A389413F-F2ED-2348-92B0-92535C809F76}" dt="2022-04-12T09:41:54.452" v="2116" actId="26606"/>
          <ac:spMkLst>
            <pc:docMk/>
            <pc:sldMk cId="1361543878" sldId="277"/>
            <ac:spMk id="19" creationId="{AFD19018-DE7C-4796-ADF2-AD2EB0FC0D9C}"/>
          </ac:spMkLst>
        </pc:spChg>
        <pc:spChg chg="add del">
          <ac:chgData name="Kevin Tan" userId="7025b43e731eda81" providerId="LiveId" clId="{A389413F-F2ED-2348-92B0-92535C809F76}" dt="2022-04-12T09:42:58.819" v="2143" actId="26606"/>
          <ac:spMkLst>
            <pc:docMk/>
            <pc:sldMk cId="1361543878" sldId="277"/>
            <ac:spMk id="20" creationId="{791A7DC9-0CC4-4E7A-A88C-F7F693B36F7B}"/>
          </ac:spMkLst>
        </pc:spChg>
        <pc:spChg chg="add del">
          <ac:chgData name="Kevin Tan" userId="7025b43e731eda81" providerId="LiveId" clId="{A389413F-F2ED-2348-92B0-92535C809F76}" dt="2022-04-12T09:41:54.452" v="2116" actId="26606"/>
          <ac:spMkLst>
            <pc:docMk/>
            <pc:sldMk cId="1361543878" sldId="277"/>
            <ac:spMk id="21" creationId="{B1A0A2C2-4F85-44AF-8708-8DCA4B550CB8}"/>
          </ac:spMkLst>
        </pc:spChg>
        <pc:spChg chg="add del">
          <ac:chgData name="Kevin Tan" userId="7025b43e731eda81" providerId="LiveId" clId="{A389413F-F2ED-2348-92B0-92535C809F76}" dt="2022-04-12T09:42:58.819" v="2143" actId="26606"/>
          <ac:spMkLst>
            <pc:docMk/>
            <pc:sldMk cId="1361543878" sldId="277"/>
            <ac:spMk id="22" creationId="{4FE41D93-3454-42B2-935D-B099FE4FB23B}"/>
          </ac:spMkLst>
        </pc:spChg>
        <pc:spChg chg="add del">
          <ac:chgData name="Kevin Tan" userId="7025b43e731eda81" providerId="LiveId" clId="{A389413F-F2ED-2348-92B0-92535C809F76}" dt="2022-04-12T09:41:55.101" v="2118" actId="26606"/>
          <ac:spMkLst>
            <pc:docMk/>
            <pc:sldMk cId="1361543878" sldId="277"/>
            <ac:spMk id="23" creationId="{98135EBA-B3A3-4F88-BCB1-D0C8E63F47CA}"/>
          </ac:spMkLst>
        </pc:spChg>
        <pc:spChg chg="add del">
          <ac:chgData name="Kevin Tan" userId="7025b43e731eda81" providerId="LiveId" clId="{A389413F-F2ED-2348-92B0-92535C809F76}" dt="2022-04-12T09:42:04.687" v="2120" actId="26606"/>
          <ac:spMkLst>
            <pc:docMk/>
            <pc:sldMk cId="1361543878" sldId="277"/>
            <ac:spMk id="26" creationId="{A3C210E6-A35A-4F68-8D60-801A019C75B8}"/>
          </ac:spMkLst>
        </pc:spChg>
        <pc:spChg chg="add del">
          <ac:chgData name="Kevin Tan" userId="7025b43e731eda81" providerId="LiveId" clId="{A389413F-F2ED-2348-92B0-92535C809F76}" dt="2022-04-12T09:42:04.687" v="2120" actId="26606"/>
          <ac:spMkLst>
            <pc:docMk/>
            <pc:sldMk cId="1361543878" sldId="277"/>
            <ac:spMk id="27" creationId="{AC0D06B0-F19C-459E-B221-A34B506FB5E3}"/>
          </ac:spMkLst>
        </pc:spChg>
        <pc:spChg chg="add del">
          <ac:chgData name="Kevin Tan" userId="7025b43e731eda81" providerId="LiveId" clId="{A389413F-F2ED-2348-92B0-92535C809F76}" dt="2022-04-12T09:42:04.687" v="2120" actId="26606"/>
          <ac:spMkLst>
            <pc:docMk/>
            <pc:sldMk cId="1361543878" sldId="277"/>
            <ac:spMk id="28" creationId="{345B26DA-1C6B-4C66-81C9-9C1877FC2DB1}"/>
          </ac:spMkLst>
        </pc:spChg>
        <pc:spChg chg="add del">
          <ac:chgData name="Kevin Tan" userId="7025b43e731eda81" providerId="LiveId" clId="{A389413F-F2ED-2348-92B0-92535C809F76}" dt="2022-04-12T09:42:04.687" v="2120" actId="26606"/>
          <ac:spMkLst>
            <pc:docMk/>
            <pc:sldMk cId="1361543878" sldId="277"/>
            <ac:spMk id="29" creationId="{98DE6C44-43F8-4DE4-AB81-66853FFEA09A}"/>
          </ac:spMkLst>
        </pc:spChg>
        <pc:spChg chg="add del">
          <ac:chgData name="Kevin Tan" userId="7025b43e731eda81" providerId="LiveId" clId="{A389413F-F2ED-2348-92B0-92535C809F76}" dt="2022-04-12T09:42:04.687" v="2120" actId="26606"/>
          <ac:spMkLst>
            <pc:docMk/>
            <pc:sldMk cId="1361543878" sldId="277"/>
            <ac:spMk id="30" creationId="{2409529B-9B56-4F10-BE4D-F934DB89E57E}"/>
          </ac:spMkLst>
        </pc:spChg>
        <pc:spChg chg="add del">
          <ac:chgData name="Kevin Tan" userId="7025b43e731eda81" providerId="LiveId" clId="{A389413F-F2ED-2348-92B0-92535C809F76}" dt="2022-04-12T09:42:58.819" v="2143" actId="26606"/>
          <ac:spMkLst>
            <pc:docMk/>
            <pc:sldMk cId="1361543878" sldId="277"/>
            <ac:spMk id="31" creationId="{59364DEE-7DDD-4F52-A986-54AB0E908707}"/>
          </ac:spMkLst>
        </pc:spChg>
        <pc:spChg chg="add del">
          <ac:chgData name="Kevin Tan" userId="7025b43e731eda81" providerId="LiveId" clId="{A389413F-F2ED-2348-92B0-92535C809F76}" dt="2022-04-12T09:42:06.084" v="2122" actId="26606"/>
          <ac:spMkLst>
            <pc:docMk/>
            <pc:sldMk cId="1361543878" sldId="277"/>
            <ac:spMk id="32" creationId="{5F255613-AAE8-4321-9EBA-89253DD45042}"/>
          </ac:spMkLst>
        </pc:spChg>
        <pc:spChg chg="add del">
          <ac:chgData name="Kevin Tan" userId="7025b43e731eda81" providerId="LiveId" clId="{A389413F-F2ED-2348-92B0-92535C809F76}" dt="2022-04-12T09:42:06.084" v="2122" actId="26606"/>
          <ac:spMkLst>
            <pc:docMk/>
            <pc:sldMk cId="1361543878" sldId="277"/>
            <ac:spMk id="33" creationId="{5A3987B4-5CBA-4CB7-862B-56A9917A2D35}"/>
          </ac:spMkLst>
        </pc:spChg>
        <pc:spChg chg="add del">
          <ac:chgData name="Kevin Tan" userId="7025b43e731eda81" providerId="LiveId" clId="{A389413F-F2ED-2348-92B0-92535C809F76}" dt="2022-04-12T09:42:06.084" v="2122" actId="26606"/>
          <ac:spMkLst>
            <pc:docMk/>
            <pc:sldMk cId="1361543878" sldId="277"/>
            <ac:spMk id="34" creationId="{CB147A70-DC29-4DDF-A34C-2B82C6E2295E}"/>
          </ac:spMkLst>
        </pc:spChg>
        <pc:spChg chg="add del">
          <ac:chgData name="Kevin Tan" userId="7025b43e731eda81" providerId="LiveId" clId="{A389413F-F2ED-2348-92B0-92535C809F76}" dt="2022-04-12T09:42:06.084" v="2122" actId="26606"/>
          <ac:spMkLst>
            <pc:docMk/>
            <pc:sldMk cId="1361543878" sldId="277"/>
            <ac:spMk id="35" creationId="{D1B80E9C-CF8A-440B-B8F5-54BF121BF458}"/>
          </ac:spMkLst>
        </pc:spChg>
        <pc:spChg chg="add del">
          <ac:chgData name="Kevin Tan" userId="7025b43e731eda81" providerId="LiveId" clId="{A389413F-F2ED-2348-92B0-92535C809F76}" dt="2022-04-12T09:42:06.084" v="2122" actId="26606"/>
          <ac:spMkLst>
            <pc:docMk/>
            <pc:sldMk cId="1361543878" sldId="277"/>
            <ac:spMk id="36" creationId="{F1FF25AD-D64E-45A0-B2D0-F4A6AB092614}"/>
          </ac:spMkLst>
        </pc:spChg>
        <pc:spChg chg="add del">
          <ac:chgData name="Kevin Tan" userId="7025b43e731eda81" providerId="LiveId" clId="{A389413F-F2ED-2348-92B0-92535C809F76}" dt="2022-04-12T09:42:58.819" v="2143" actId="26606"/>
          <ac:spMkLst>
            <pc:docMk/>
            <pc:sldMk cId="1361543878" sldId="277"/>
            <ac:spMk id="37" creationId="{625D5A11-FB09-4CD6-BA92-78E1C430E5A4}"/>
          </ac:spMkLst>
        </pc:spChg>
        <pc:spChg chg="add del">
          <ac:chgData name="Kevin Tan" userId="7025b43e731eda81" providerId="LiveId" clId="{A389413F-F2ED-2348-92B0-92535C809F76}" dt="2022-04-12T09:42:18.891" v="2124" actId="26606"/>
          <ac:spMkLst>
            <pc:docMk/>
            <pc:sldMk cId="1361543878" sldId="277"/>
            <ac:spMk id="38" creationId="{5A0118C5-4F8D-4CF4-BADD-53FEACC6C42A}"/>
          </ac:spMkLst>
        </pc:spChg>
        <pc:spChg chg="add del">
          <ac:chgData name="Kevin Tan" userId="7025b43e731eda81" providerId="LiveId" clId="{A389413F-F2ED-2348-92B0-92535C809F76}" dt="2022-04-12T09:42:18.891" v="2124" actId="26606"/>
          <ac:spMkLst>
            <pc:docMk/>
            <pc:sldMk cId="1361543878" sldId="277"/>
            <ac:spMk id="39" creationId="{F410C0F3-C7FA-4157-BD5D-9A28DFC9555A}"/>
          </ac:spMkLst>
        </pc:spChg>
        <pc:spChg chg="add del">
          <ac:chgData name="Kevin Tan" userId="7025b43e731eda81" providerId="LiveId" clId="{A389413F-F2ED-2348-92B0-92535C809F76}" dt="2022-04-12T09:42:18.891" v="2124" actId="26606"/>
          <ac:spMkLst>
            <pc:docMk/>
            <pc:sldMk cId="1361543878" sldId="277"/>
            <ac:spMk id="40" creationId="{791A7DC9-0CC4-4E7A-A88C-F7F693B36F7B}"/>
          </ac:spMkLst>
        </pc:spChg>
        <pc:spChg chg="add del">
          <ac:chgData name="Kevin Tan" userId="7025b43e731eda81" providerId="LiveId" clId="{A389413F-F2ED-2348-92B0-92535C809F76}" dt="2022-04-12T09:42:18.891" v="2124" actId="26606"/>
          <ac:spMkLst>
            <pc:docMk/>
            <pc:sldMk cId="1361543878" sldId="277"/>
            <ac:spMk id="41" creationId="{4FE41D93-3454-42B2-935D-B099FE4FB23B}"/>
          </ac:spMkLst>
        </pc:spChg>
        <pc:spChg chg="add del">
          <ac:chgData name="Kevin Tan" userId="7025b43e731eda81" providerId="LiveId" clId="{A389413F-F2ED-2348-92B0-92535C809F76}" dt="2022-04-12T09:42:18.891" v="2124" actId="26606"/>
          <ac:spMkLst>
            <pc:docMk/>
            <pc:sldMk cId="1361543878" sldId="277"/>
            <ac:spMk id="42" creationId="{59364DEE-7DDD-4F52-A986-54AB0E908707}"/>
          </ac:spMkLst>
        </pc:spChg>
        <pc:spChg chg="add del">
          <ac:chgData name="Kevin Tan" userId="7025b43e731eda81" providerId="LiveId" clId="{A389413F-F2ED-2348-92B0-92535C809F76}" dt="2022-04-12T09:42:18.891" v="2124" actId="26606"/>
          <ac:spMkLst>
            <pc:docMk/>
            <pc:sldMk cId="1361543878" sldId="277"/>
            <ac:spMk id="43" creationId="{625D5A11-FB09-4CD6-BA92-78E1C430E5A4}"/>
          </ac:spMkLst>
        </pc:spChg>
        <pc:spChg chg="add del">
          <ac:chgData name="Kevin Tan" userId="7025b43e731eda81" providerId="LiveId" clId="{A389413F-F2ED-2348-92B0-92535C809F76}" dt="2022-04-12T09:42:19.684" v="2126" actId="26606"/>
          <ac:spMkLst>
            <pc:docMk/>
            <pc:sldMk cId="1361543878" sldId="277"/>
            <ac:spMk id="50" creationId="{003713C1-2FB2-413B-BF91-3AE41726FB7A}"/>
          </ac:spMkLst>
        </pc:spChg>
        <pc:spChg chg="add del">
          <ac:chgData name="Kevin Tan" userId="7025b43e731eda81" providerId="LiveId" clId="{A389413F-F2ED-2348-92B0-92535C809F76}" dt="2022-04-12T09:42:19.684" v="2126" actId="26606"/>
          <ac:spMkLst>
            <pc:docMk/>
            <pc:sldMk cId="1361543878" sldId="277"/>
            <ac:spMk id="51" creationId="{1CAB92A9-A23E-4C58-BF68-EDCB6F12A53E}"/>
          </ac:spMkLst>
        </pc:spChg>
        <pc:spChg chg="add del">
          <ac:chgData name="Kevin Tan" userId="7025b43e731eda81" providerId="LiveId" clId="{A389413F-F2ED-2348-92B0-92535C809F76}" dt="2022-04-12T09:42:19.684" v="2126" actId="26606"/>
          <ac:spMkLst>
            <pc:docMk/>
            <pc:sldMk cId="1361543878" sldId="277"/>
            <ac:spMk id="52" creationId="{90795B4D-5022-4A7F-A01D-8D880B7CDBE6}"/>
          </ac:spMkLst>
        </pc:spChg>
        <pc:spChg chg="add del">
          <ac:chgData name="Kevin Tan" userId="7025b43e731eda81" providerId="LiveId" clId="{A389413F-F2ED-2348-92B0-92535C809F76}" dt="2022-04-12T09:42:19.684" v="2126" actId="26606"/>
          <ac:spMkLst>
            <pc:docMk/>
            <pc:sldMk cId="1361543878" sldId="277"/>
            <ac:spMk id="53" creationId="{AFD19018-DE7C-4796-ADF2-AD2EB0FC0D9C}"/>
          </ac:spMkLst>
        </pc:spChg>
        <pc:spChg chg="add del">
          <ac:chgData name="Kevin Tan" userId="7025b43e731eda81" providerId="LiveId" clId="{A389413F-F2ED-2348-92B0-92535C809F76}" dt="2022-04-12T09:42:19.684" v="2126" actId="26606"/>
          <ac:spMkLst>
            <pc:docMk/>
            <pc:sldMk cId="1361543878" sldId="277"/>
            <ac:spMk id="54" creationId="{B1A0A2C2-4F85-44AF-8708-8DCA4B550CB8}"/>
          </ac:spMkLst>
        </pc:spChg>
        <pc:spChg chg="add del">
          <ac:chgData name="Kevin Tan" userId="7025b43e731eda81" providerId="LiveId" clId="{A389413F-F2ED-2348-92B0-92535C809F76}" dt="2022-04-12T09:42:59.419" v="2145" actId="26606"/>
          <ac:spMkLst>
            <pc:docMk/>
            <pc:sldMk cId="1361543878" sldId="277"/>
            <ac:spMk id="55" creationId="{99CEE05D-F25C-4EC3-B527-D9C999E335CD}"/>
          </ac:spMkLst>
        </pc:spChg>
        <pc:spChg chg="add del">
          <ac:chgData name="Kevin Tan" userId="7025b43e731eda81" providerId="LiveId" clId="{A389413F-F2ED-2348-92B0-92535C809F76}" dt="2022-04-12T09:42:21.119" v="2128" actId="26606"/>
          <ac:spMkLst>
            <pc:docMk/>
            <pc:sldMk cId="1361543878" sldId="277"/>
            <ac:spMk id="56" creationId="{98135EBA-B3A3-4F88-BCB1-D0C8E63F47CA}"/>
          </ac:spMkLst>
        </pc:spChg>
        <pc:spChg chg="add del">
          <ac:chgData name="Kevin Tan" userId="7025b43e731eda81" providerId="LiveId" clId="{A389413F-F2ED-2348-92B0-92535C809F76}" dt="2022-04-12T09:42:59.419" v="2145" actId="26606"/>
          <ac:spMkLst>
            <pc:docMk/>
            <pc:sldMk cId="1361543878" sldId="277"/>
            <ac:spMk id="58" creationId="{4F036726-0C05-446E-91C3-B986EBEA055E}"/>
          </ac:spMkLst>
        </pc:spChg>
        <pc:spChg chg="add del">
          <ac:chgData name="Kevin Tan" userId="7025b43e731eda81" providerId="LiveId" clId="{A389413F-F2ED-2348-92B0-92535C809F76}" dt="2022-04-12T09:42:24.112" v="2130" actId="26606"/>
          <ac:spMkLst>
            <pc:docMk/>
            <pc:sldMk cId="1361543878" sldId="277"/>
            <ac:spMk id="59" creationId="{98135EBA-B3A3-4F88-BCB1-D0C8E63F47CA}"/>
          </ac:spMkLst>
        </pc:spChg>
        <pc:spChg chg="add del">
          <ac:chgData name="Kevin Tan" userId="7025b43e731eda81" providerId="LiveId" clId="{A389413F-F2ED-2348-92B0-92535C809F76}" dt="2022-04-12T09:42:59.419" v="2145" actId="26606"/>
          <ac:spMkLst>
            <pc:docMk/>
            <pc:sldMk cId="1361543878" sldId="277"/>
            <ac:spMk id="61" creationId="{A310ABCD-C34B-42D1-9BEB-47755A3EA36C}"/>
          </ac:spMkLst>
        </pc:spChg>
        <pc:spChg chg="add del">
          <ac:chgData name="Kevin Tan" userId="7025b43e731eda81" providerId="LiveId" clId="{A389413F-F2ED-2348-92B0-92535C809F76}" dt="2022-04-12T09:42:59.419" v="2145" actId="26606"/>
          <ac:spMkLst>
            <pc:docMk/>
            <pc:sldMk cId="1361543878" sldId="277"/>
            <ac:spMk id="62" creationId="{F38AB6A2-89F7-43B5-B608-50DFC740DEBF}"/>
          </ac:spMkLst>
        </pc:spChg>
        <pc:spChg chg="add del">
          <ac:chgData name="Kevin Tan" userId="7025b43e731eda81" providerId="LiveId" clId="{A389413F-F2ED-2348-92B0-92535C809F76}" dt="2022-04-12T09:42:59.419" v="2145" actId="26606"/>
          <ac:spMkLst>
            <pc:docMk/>
            <pc:sldMk cId="1361543878" sldId="277"/>
            <ac:spMk id="63" creationId="{06585B74-DAF6-470E-B2F3-B5530A709AAC}"/>
          </ac:spMkLst>
        </pc:spChg>
        <pc:spChg chg="add del">
          <ac:chgData name="Kevin Tan" userId="7025b43e731eda81" providerId="LiveId" clId="{A389413F-F2ED-2348-92B0-92535C809F76}" dt="2022-04-12T09:42:59.419" v="2145" actId="26606"/>
          <ac:spMkLst>
            <pc:docMk/>
            <pc:sldMk cId="1361543878" sldId="277"/>
            <ac:spMk id="64" creationId="{30BAD96F-CE2F-4682-99B8-0DD9E6AE2BED}"/>
          </ac:spMkLst>
        </pc:spChg>
        <pc:spChg chg="add del mod">
          <ac:chgData name="Kevin Tan" userId="7025b43e731eda81" providerId="LiveId" clId="{A389413F-F2ED-2348-92B0-92535C809F76}" dt="2022-04-12T09:44:45.438" v="2253" actId="767"/>
          <ac:spMkLst>
            <pc:docMk/>
            <pc:sldMk cId="1361543878" sldId="277"/>
            <ac:spMk id="65" creationId="{C4D02244-69DF-1548-8234-E0F58E261EF1}"/>
          </ac:spMkLst>
        </pc:spChg>
        <pc:spChg chg="add del">
          <ac:chgData name="Kevin Tan" userId="7025b43e731eda81" providerId="LiveId" clId="{A389413F-F2ED-2348-92B0-92535C809F76}" dt="2022-04-12T09:44:54.502" v="2266" actId="26606"/>
          <ac:spMkLst>
            <pc:docMk/>
            <pc:sldMk cId="1361543878" sldId="277"/>
            <ac:spMk id="66" creationId="{A3C210E6-A35A-4F68-8D60-801A019C75B8}"/>
          </ac:spMkLst>
        </pc:spChg>
        <pc:spChg chg="add del">
          <ac:chgData name="Kevin Tan" userId="7025b43e731eda81" providerId="LiveId" clId="{A389413F-F2ED-2348-92B0-92535C809F76}" dt="2022-04-12T09:44:54.502" v="2266" actId="26606"/>
          <ac:spMkLst>
            <pc:docMk/>
            <pc:sldMk cId="1361543878" sldId="277"/>
            <ac:spMk id="67" creationId="{AC0D06B0-F19C-459E-B221-A34B506FB5E3}"/>
          </ac:spMkLst>
        </pc:spChg>
        <pc:spChg chg="add del">
          <ac:chgData name="Kevin Tan" userId="7025b43e731eda81" providerId="LiveId" clId="{A389413F-F2ED-2348-92B0-92535C809F76}" dt="2022-04-12T09:44:54.502" v="2266" actId="26606"/>
          <ac:spMkLst>
            <pc:docMk/>
            <pc:sldMk cId="1361543878" sldId="277"/>
            <ac:spMk id="68" creationId="{345B26DA-1C6B-4C66-81C9-9C1877FC2DB1}"/>
          </ac:spMkLst>
        </pc:spChg>
        <pc:spChg chg="add del">
          <ac:chgData name="Kevin Tan" userId="7025b43e731eda81" providerId="LiveId" clId="{A389413F-F2ED-2348-92B0-92535C809F76}" dt="2022-04-12T09:44:54.502" v="2266" actId="26606"/>
          <ac:spMkLst>
            <pc:docMk/>
            <pc:sldMk cId="1361543878" sldId="277"/>
            <ac:spMk id="69" creationId="{98DE6C44-43F8-4DE4-AB81-66853FFEA09A}"/>
          </ac:spMkLst>
        </pc:spChg>
        <pc:spChg chg="add del">
          <ac:chgData name="Kevin Tan" userId="7025b43e731eda81" providerId="LiveId" clId="{A389413F-F2ED-2348-92B0-92535C809F76}" dt="2022-04-12T09:44:54.502" v="2266" actId="26606"/>
          <ac:spMkLst>
            <pc:docMk/>
            <pc:sldMk cId="1361543878" sldId="277"/>
            <ac:spMk id="70" creationId="{2409529B-9B56-4F10-BE4D-F934DB89E57E}"/>
          </ac:spMkLst>
        </pc:spChg>
        <pc:spChg chg="add del">
          <ac:chgData name="Kevin Tan" userId="7025b43e731eda81" providerId="LiveId" clId="{A389413F-F2ED-2348-92B0-92535C809F76}" dt="2022-04-12T09:43:07.268" v="2149" actId="26606"/>
          <ac:spMkLst>
            <pc:docMk/>
            <pc:sldMk cId="1361543878" sldId="277"/>
            <ac:spMk id="75" creationId="{33CD251C-A887-4D2F-925B-FC097198538B}"/>
          </ac:spMkLst>
        </pc:spChg>
        <pc:spChg chg="add del">
          <ac:chgData name="Kevin Tan" userId="7025b43e731eda81" providerId="LiveId" clId="{A389413F-F2ED-2348-92B0-92535C809F76}" dt="2022-04-12T09:44:44.684" v="2252" actId="26606"/>
          <ac:spMkLst>
            <pc:docMk/>
            <pc:sldMk cId="1361543878" sldId="277"/>
            <ac:spMk id="81" creationId="{F38AB6A2-89F7-43B5-B608-50DFC740DEBF}"/>
          </ac:spMkLst>
        </pc:spChg>
        <pc:spChg chg="add del">
          <ac:chgData name="Kevin Tan" userId="7025b43e731eda81" providerId="LiveId" clId="{A389413F-F2ED-2348-92B0-92535C809F76}" dt="2022-04-12T09:44:44.684" v="2252" actId="26606"/>
          <ac:spMkLst>
            <pc:docMk/>
            <pc:sldMk cId="1361543878" sldId="277"/>
            <ac:spMk id="82" creationId="{99CEE05D-F25C-4EC3-B527-D9C999E335CD}"/>
          </ac:spMkLst>
        </pc:spChg>
        <pc:spChg chg="add del">
          <ac:chgData name="Kevin Tan" userId="7025b43e731eda81" providerId="LiveId" clId="{A389413F-F2ED-2348-92B0-92535C809F76}" dt="2022-04-12T09:44:44.684" v="2252" actId="26606"/>
          <ac:spMkLst>
            <pc:docMk/>
            <pc:sldMk cId="1361543878" sldId="277"/>
            <ac:spMk id="83" creationId="{06585B74-DAF6-470E-B2F3-B5530A709AAC}"/>
          </ac:spMkLst>
        </pc:spChg>
        <pc:spChg chg="add del">
          <ac:chgData name="Kevin Tan" userId="7025b43e731eda81" providerId="LiveId" clId="{A389413F-F2ED-2348-92B0-92535C809F76}" dt="2022-04-12T09:44:44.684" v="2252" actId="26606"/>
          <ac:spMkLst>
            <pc:docMk/>
            <pc:sldMk cId="1361543878" sldId="277"/>
            <ac:spMk id="84" creationId="{4F036726-0C05-446E-91C3-B986EBEA055E}"/>
          </ac:spMkLst>
        </pc:spChg>
        <pc:spChg chg="add del">
          <ac:chgData name="Kevin Tan" userId="7025b43e731eda81" providerId="LiveId" clId="{A389413F-F2ED-2348-92B0-92535C809F76}" dt="2022-04-12T09:44:44.684" v="2252" actId="26606"/>
          <ac:spMkLst>
            <pc:docMk/>
            <pc:sldMk cId="1361543878" sldId="277"/>
            <ac:spMk id="85" creationId="{30BAD96F-CE2F-4682-99B8-0DD9E6AE2BED}"/>
          </ac:spMkLst>
        </pc:spChg>
        <pc:spChg chg="add del">
          <ac:chgData name="Kevin Tan" userId="7025b43e731eda81" providerId="LiveId" clId="{A389413F-F2ED-2348-92B0-92535C809F76}" dt="2022-04-12T09:44:44.684" v="2252" actId="26606"/>
          <ac:spMkLst>
            <pc:docMk/>
            <pc:sldMk cId="1361543878" sldId="277"/>
            <ac:spMk id="86" creationId="{A310ABCD-C34B-42D1-9BEB-47755A3EA36C}"/>
          </ac:spMkLst>
        </pc:spChg>
        <pc:spChg chg="add del">
          <ac:chgData name="Kevin Tan" userId="7025b43e731eda81" providerId="LiveId" clId="{A389413F-F2ED-2348-92B0-92535C809F76}" dt="2022-04-12T09:43:17.582" v="2154" actId="26606"/>
          <ac:spMkLst>
            <pc:docMk/>
            <pc:sldMk cId="1361543878" sldId="277"/>
            <ac:spMk id="91" creationId="{98135EBA-B3A3-4F88-BCB1-D0C8E63F47CA}"/>
          </ac:spMkLst>
        </pc:spChg>
        <pc:spChg chg="add del">
          <ac:chgData name="Kevin Tan" userId="7025b43e731eda81" providerId="LiveId" clId="{A389413F-F2ED-2348-92B0-92535C809F76}" dt="2022-04-12T09:43:17.582" v="2154" actId="26606"/>
          <ac:spMkLst>
            <pc:docMk/>
            <pc:sldMk cId="1361543878" sldId="277"/>
            <ac:spMk id="93" creationId="{B551406E-05CC-4445-9609-3E253925D771}"/>
          </ac:spMkLst>
        </pc:spChg>
        <pc:spChg chg="add del">
          <ac:chgData name="Kevin Tan" userId="7025b43e731eda81" providerId="LiveId" clId="{A389413F-F2ED-2348-92B0-92535C809F76}" dt="2022-04-12T09:43:19.286" v="2156" actId="26606"/>
          <ac:spMkLst>
            <pc:docMk/>
            <pc:sldMk cId="1361543878" sldId="277"/>
            <ac:spMk id="103" creationId="{A7AE9375-4664-4DB2-922D-2782A6E439AC}"/>
          </ac:spMkLst>
        </pc:spChg>
        <pc:spChg chg="add del">
          <ac:chgData name="Kevin Tan" userId="7025b43e731eda81" providerId="LiveId" clId="{A389413F-F2ED-2348-92B0-92535C809F76}" dt="2022-04-12T09:43:23.564" v="2158" actId="26606"/>
          <ac:spMkLst>
            <pc:docMk/>
            <pc:sldMk cId="1361543878" sldId="277"/>
            <ac:spMk id="107" creationId="{4E8F40FE-293C-453F-B8A6-4278993567DF}"/>
          </ac:spMkLst>
        </pc:spChg>
        <pc:spChg chg="add del">
          <ac:chgData name="Kevin Tan" userId="7025b43e731eda81" providerId="LiveId" clId="{A389413F-F2ED-2348-92B0-92535C809F76}" dt="2022-04-12T09:43:23.564" v="2158" actId="26606"/>
          <ac:spMkLst>
            <pc:docMk/>
            <pc:sldMk cId="1361543878" sldId="277"/>
            <ac:spMk id="108" creationId="{481EABE0-FA8E-49A5-A966-F0539111C953}"/>
          </ac:spMkLst>
        </pc:spChg>
        <pc:spChg chg="add del">
          <ac:chgData name="Kevin Tan" userId="7025b43e731eda81" providerId="LiveId" clId="{A389413F-F2ED-2348-92B0-92535C809F76}" dt="2022-04-12T09:43:23.564" v="2158" actId="26606"/>
          <ac:spMkLst>
            <pc:docMk/>
            <pc:sldMk cId="1361543878" sldId="277"/>
            <ac:spMk id="109" creationId="{56A3E26D-73B1-468C-B97B-BC1815959759}"/>
          </ac:spMkLst>
        </pc:spChg>
        <pc:spChg chg="add del">
          <ac:chgData name="Kevin Tan" userId="7025b43e731eda81" providerId="LiveId" clId="{A389413F-F2ED-2348-92B0-92535C809F76}" dt="2022-04-12T09:43:24.818" v="2160" actId="26606"/>
          <ac:spMkLst>
            <pc:docMk/>
            <pc:sldMk cId="1361543878" sldId="277"/>
            <ac:spMk id="111" creationId="{98135EBA-B3A3-4F88-BCB1-D0C8E63F47CA}"/>
          </ac:spMkLst>
        </pc:spChg>
        <pc:spChg chg="add del">
          <ac:chgData name="Kevin Tan" userId="7025b43e731eda81" providerId="LiveId" clId="{A389413F-F2ED-2348-92B0-92535C809F76}" dt="2022-04-12T09:43:35.936" v="2162" actId="26606"/>
          <ac:spMkLst>
            <pc:docMk/>
            <pc:sldMk cId="1361543878" sldId="277"/>
            <ac:spMk id="114" creationId="{99A35411-0EE2-4606-843D-30DD6958DE03}"/>
          </ac:spMkLst>
        </pc:spChg>
        <pc:spChg chg="add del">
          <ac:chgData name="Kevin Tan" userId="7025b43e731eda81" providerId="LiveId" clId="{A389413F-F2ED-2348-92B0-92535C809F76}" dt="2022-04-12T09:43:35.936" v="2162" actId="26606"/>
          <ac:spMkLst>
            <pc:docMk/>
            <pc:sldMk cId="1361543878" sldId="277"/>
            <ac:spMk id="115" creationId="{F0635F50-873F-429B-A47B-01987BE813DB}"/>
          </ac:spMkLst>
        </pc:spChg>
        <pc:spChg chg="add del">
          <ac:chgData name="Kevin Tan" userId="7025b43e731eda81" providerId="LiveId" clId="{A389413F-F2ED-2348-92B0-92535C809F76}" dt="2022-04-12T09:43:35.936" v="2162" actId="26606"/>
          <ac:spMkLst>
            <pc:docMk/>
            <pc:sldMk cId="1361543878" sldId="277"/>
            <ac:spMk id="116" creationId="{41D050CA-E613-4479-9147-D0B3C94F5F20}"/>
          </ac:spMkLst>
        </pc:spChg>
        <pc:spChg chg="add del">
          <ac:chgData name="Kevin Tan" userId="7025b43e731eda81" providerId="LiveId" clId="{A389413F-F2ED-2348-92B0-92535C809F76}" dt="2022-04-12T09:43:35.936" v="2162" actId="26606"/>
          <ac:spMkLst>
            <pc:docMk/>
            <pc:sldMk cId="1361543878" sldId="277"/>
            <ac:spMk id="117" creationId="{A71E2B72-D29B-4AB9-8D70-6C8C71DF5F29}"/>
          </ac:spMkLst>
        </pc:spChg>
        <pc:spChg chg="add del">
          <ac:chgData name="Kevin Tan" userId="7025b43e731eda81" providerId="LiveId" clId="{A389413F-F2ED-2348-92B0-92535C809F76}" dt="2022-04-12T09:43:35.936" v="2162" actId="26606"/>
          <ac:spMkLst>
            <pc:docMk/>
            <pc:sldMk cId="1361543878" sldId="277"/>
            <ac:spMk id="118" creationId="{CE77A619-B358-4FA1-8190-C3A0F00C046D}"/>
          </ac:spMkLst>
        </pc:spChg>
        <pc:spChg chg="add del">
          <ac:chgData name="Kevin Tan" userId="7025b43e731eda81" providerId="LiveId" clId="{A389413F-F2ED-2348-92B0-92535C809F76}" dt="2022-04-12T09:44:11.168" v="2208" actId="26606"/>
          <ac:spMkLst>
            <pc:docMk/>
            <pc:sldMk cId="1361543878" sldId="277"/>
            <ac:spMk id="119" creationId="{D6C80E47-971C-437F-B030-191115B01D68}"/>
          </ac:spMkLst>
        </pc:spChg>
        <pc:spChg chg="add del">
          <ac:chgData name="Kevin Tan" userId="7025b43e731eda81" providerId="LiveId" clId="{A389413F-F2ED-2348-92B0-92535C809F76}" dt="2022-04-12T09:43:37.734" v="2164" actId="26606"/>
          <ac:spMkLst>
            <pc:docMk/>
            <pc:sldMk cId="1361543878" sldId="277"/>
            <ac:spMk id="120" creationId="{6EFFF4A2-EB01-4738-9824-8D9A72A51BB9}"/>
          </ac:spMkLst>
        </pc:spChg>
        <pc:spChg chg="add del">
          <ac:chgData name="Kevin Tan" userId="7025b43e731eda81" providerId="LiveId" clId="{A389413F-F2ED-2348-92B0-92535C809F76}" dt="2022-04-12T09:43:39.651" v="2166" actId="26606"/>
          <ac:spMkLst>
            <pc:docMk/>
            <pc:sldMk cId="1361543878" sldId="277"/>
            <ac:spMk id="124" creationId="{33CD251C-A887-4D2F-925B-FC097198538B}"/>
          </ac:spMkLst>
        </pc:spChg>
        <pc:spChg chg="add del">
          <ac:chgData name="Kevin Tan" userId="7025b43e731eda81" providerId="LiveId" clId="{A389413F-F2ED-2348-92B0-92535C809F76}" dt="2022-04-12T09:43:39.651" v="2166" actId="26606"/>
          <ac:spMkLst>
            <pc:docMk/>
            <pc:sldMk cId="1361543878" sldId="277"/>
            <ac:spMk id="125" creationId="{40996378-98B9-4F3A-9BD5-D71A617AD91C}"/>
          </ac:spMkLst>
        </pc:spChg>
        <pc:spChg chg="add del">
          <ac:chgData name="Kevin Tan" userId="7025b43e731eda81" providerId="LiveId" clId="{A389413F-F2ED-2348-92B0-92535C809F76}" dt="2022-04-12T09:43:43.134" v="2168" actId="26606"/>
          <ac:spMkLst>
            <pc:docMk/>
            <pc:sldMk cId="1361543878" sldId="277"/>
            <ac:spMk id="129" creationId="{11CA6726-6071-461E-8A94-86FD36CBFBDB}"/>
          </ac:spMkLst>
        </pc:spChg>
        <pc:spChg chg="add del">
          <ac:chgData name="Kevin Tan" userId="7025b43e731eda81" providerId="LiveId" clId="{A389413F-F2ED-2348-92B0-92535C809F76}" dt="2022-04-12T09:43:43.134" v="2168" actId="26606"/>
          <ac:spMkLst>
            <pc:docMk/>
            <pc:sldMk cId="1361543878" sldId="277"/>
            <ac:spMk id="130" creationId="{9073D962-D3D2-4A72-8593-65C213CBFFC3}"/>
          </ac:spMkLst>
        </pc:spChg>
        <pc:spChg chg="add del">
          <ac:chgData name="Kevin Tan" userId="7025b43e731eda81" providerId="LiveId" clId="{A389413F-F2ED-2348-92B0-92535C809F76}" dt="2022-04-12T09:43:43.134" v="2168" actId="26606"/>
          <ac:spMkLst>
            <pc:docMk/>
            <pc:sldMk cId="1361543878" sldId="277"/>
            <ac:spMk id="131" creationId="{2387511B-F6E1-4929-AC90-94FB8B6B0F41}"/>
          </ac:spMkLst>
        </pc:spChg>
        <pc:spChg chg="add del">
          <ac:chgData name="Kevin Tan" userId="7025b43e731eda81" providerId="LiveId" clId="{A389413F-F2ED-2348-92B0-92535C809F76}" dt="2022-04-12T09:43:43.134" v="2168" actId="26606"/>
          <ac:spMkLst>
            <pc:docMk/>
            <pc:sldMk cId="1361543878" sldId="277"/>
            <ac:spMk id="132" creationId="{AA58F78C-27AB-465F-AA33-15E08AF267F9}"/>
          </ac:spMkLst>
        </pc:spChg>
        <pc:spChg chg="add del">
          <ac:chgData name="Kevin Tan" userId="7025b43e731eda81" providerId="LiveId" clId="{A389413F-F2ED-2348-92B0-92535C809F76}" dt="2022-04-12T09:43:48.817" v="2170" actId="26606"/>
          <ac:spMkLst>
            <pc:docMk/>
            <pc:sldMk cId="1361543878" sldId="277"/>
            <ac:spMk id="134" creationId="{99CEE05D-F25C-4EC3-B527-D9C999E335CD}"/>
          </ac:spMkLst>
        </pc:spChg>
        <pc:spChg chg="add del">
          <ac:chgData name="Kevin Tan" userId="7025b43e731eda81" providerId="LiveId" clId="{A389413F-F2ED-2348-92B0-92535C809F76}" dt="2022-04-12T09:43:48.817" v="2170" actId="26606"/>
          <ac:spMkLst>
            <pc:docMk/>
            <pc:sldMk cId="1361543878" sldId="277"/>
            <ac:spMk id="135" creationId="{4F036726-0C05-446E-91C3-B986EBEA055E}"/>
          </ac:spMkLst>
        </pc:spChg>
        <pc:spChg chg="add del">
          <ac:chgData name="Kevin Tan" userId="7025b43e731eda81" providerId="LiveId" clId="{A389413F-F2ED-2348-92B0-92535C809F76}" dt="2022-04-12T09:43:48.817" v="2170" actId="26606"/>
          <ac:spMkLst>
            <pc:docMk/>
            <pc:sldMk cId="1361543878" sldId="277"/>
            <ac:spMk id="136" creationId="{A310ABCD-C34B-42D1-9BEB-47755A3EA36C}"/>
          </ac:spMkLst>
        </pc:spChg>
        <pc:spChg chg="add del">
          <ac:chgData name="Kevin Tan" userId="7025b43e731eda81" providerId="LiveId" clId="{A389413F-F2ED-2348-92B0-92535C809F76}" dt="2022-04-12T09:43:48.817" v="2170" actId="26606"/>
          <ac:spMkLst>
            <pc:docMk/>
            <pc:sldMk cId="1361543878" sldId="277"/>
            <ac:spMk id="137" creationId="{F38AB6A2-89F7-43B5-B608-50DFC740DEBF}"/>
          </ac:spMkLst>
        </pc:spChg>
        <pc:spChg chg="add del">
          <ac:chgData name="Kevin Tan" userId="7025b43e731eda81" providerId="LiveId" clId="{A389413F-F2ED-2348-92B0-92535C809F76}" dt="2022-04-12T09:43:48.817" v="2170" actId="26606"/>
          <ac:spMkLst>
            <pc:docMk/>
            <pc:sldMk cId="1361543878" sldId="277"/>
            <ac:spMk id="138" creationId="{06585B74-DAF6-470E-B2F3-B5530A709AAC}"/>
          </ac:spMkLst>
        </pc:spChg>
        <pc:spChg chg="add del">
          <ac:chgData name="Kevin Tan" userId="7025b43e731eda81" providerId="LiveId" clId="{A389413F-F2ED-2348-92B0-92535C809F76}" dt="2022-04-12T09:43:48.817" v="2170" actId="26606"/>
          <ac:spMkLst>
            <pc:docMk/>
            <pc:sldMk cId="1361543878" sldId="277"/>
            <ac:spMk id="139" creationId="{30BAD96F-CE2F-4682-99B8-0DD9E6AE2BED}"/>
          </ac:spMkLst>
        </pc:spChg>
        <pc:spChg chg="add del">
          <ac:chgData name="Kevin Tan" userId="7025b43e731eda81" providerId="LiveId" clId="{A389413F-F2ED-2348-92B0-92535C809F76}" dt="2022-04-12T09:43:52.273" v="2172" actId="26606"/>
          <ac:spMkLst>
            <pc:docMk/>
            <pc:sldMk cId="1361543878" sldId="277"/>
            <ac:spMk id="141" creationId="{98135EBA-B3A3-4F88-BCB1-D0C8E63F47CA}"/>
          </ac:spMkLst>
        </pc:spChg>
        <pc:spChg chg="add del">
          <ac:chgData name="Kevin Tan" userId="7025b43e731eda81" providerId="LiveId" clId="{A389413F-F2ED-2348-92B0-92535C809F76}" dt="2022-04-12T09:43:52.273" v="2172" actId="26606"/>
          <ac:spMkLst>
            <pc:docMk/>
            <pc:sldMk cId="1361543878" sldId="277"/>
            <ac:spMk id="142" creationId="{B551406E-05CC-4445-9609-3E253925D771}"/>
          </ac:spMkLst>
        </pc:spChg>
        <pc:spChg chg="add del">
          <ac:chgData name="Kevin Tan" userId="7025b43e731eda81" providerId="LiveId" clId="{A389413F-F2ED-2348-92B0-92535C809F76}" dt="2022-04-12T09:43:53.552" v="2174" actId="26606"/>
          <ac:spMkLst>
            <pc:docMk/>
            <pc:sldMk cId="1361543878" sldId="277"/>
            <ac:spMk id="148" creationId="{A7AE9375-4664-4DB2-922D-2782A6E439AC}"/>
          </ac:spMkLst>
        </pc:spChg>
        <pc:spChg chg="add del">
          <ac:chgData name="Kevin Tan" userId="7025b43e731eda81" providerId="LiveId" clId="{A389413F-F2ED-2348-92B0-92535C809F76}" dt="2022-04-12T09:43:55.134" v="2176" actId="26606"/>
          <ac:spMkLst>
            <pc:docMk/>
            <pc:sldMk cId="1361543878" sldId="277"/>
            <ac:spMk id="152" creationId="{4E8F40FE-293C-453F-B8A6-4278993567DF}"/>
          </ac:spMkLst>
        </pc:spChg>
        <pc:spChg chg="add del">
          <ac:chgData name="Kevin Tan" userId="7025b43e731eda81" providerId="LiveId" clId="{A389413F-F2ED-2348-92B0-92535C809F76}" dt="2022-04-12T09:43:55.134" v="2176" actId="26606"/>
          <ac:spMkLst>
            <pc:docMk/>
            <pc:sldMk cId="1361543878" sldId="277"/>
            <ac:spMk id="153" creationId="{481EABE0-FA8E-49A5-A966-F0539111C953}"/>
          </ac:spMkLst>
        </pc:spChg>
        <pc:spChg chg="add del">
          <ac:chgData name="Kevin Tan" userId="7025b43e731eda81" providerId="LiveId" clId="{A389413F-F2ED-2348-92B0-92535C809F76}" dt="2022-04-12T09:43:55.134" v="2176" actId="26606"/>
          <ac:spMkLst>
            <pc:docMk/>
            <pc:sldMk cId="1361543878" sldId="277"/>
            <ac:spMk id="154" creationId="{56A3E26D-73B1-468C-B97B-BC1815959759}"/>
          </ac:spMkLst>
        </pc:spChg>
        <pc:spChg chg="add del">
          <ac:chgData name="Kevin Tan" userId="7025b43e731eda81" providerId="LiveId" clId="{A389413F-F2ED-2348-92B0-92535C809F76}" dt="2022-04-12T09:43:57.218" v="2178" actId="26606"/>
          <ac:spMkLst>
            <pc:docMk/>
            <pc:sldMk cId="1361543878" sldId="277"/>
            <ac:spMk id="156" creationId="{98135EBA-B3A3-4F88-BCB1-D0C8E63F47CA}"/>
          </ac:spMkLst>
        </pc:spChg>
        <pc:spChg chg="add del">
          <ac:chgData name="Kevin Tan" userId="7025b43e731eda81" providerId="LiveId" clId="{A389413F-F2ED-2348-92B0-92535C809F76}" dt="2022-04-12T09:43:57.952" v="2180" actId="26606"/>
          <ac:spMkLst>
            <pc:docMk/>
            <pc:sldMk cId="1361543878" sldId="277"/>
            <ac:spMk id="159" creationId="{99A35411-0EE2-4606-843D-30DD6958DE03}"/>
          </ac:spMkLst>
        </pc:spChg>
        <pc:spChg chg="add del">
          <ac:chgData name="Kevin Tan" userId="7025b43e731eda81" providerId="LiveId" clId="{A389413F-F2ED-2348-92B0-92535C809F76}" dt="2022-04-12T09:43:57.952" v="2180" actId="26606"/>
          <ac:spMkLst>
            <pc:docMk/>
            <pc:sldMk cId="1361543878" sldId="277"/>
            <ac:spMk id="160" creationId="{F0635F50-873F-429B-A47B-01987BE813DB}"/>
          </ac:spMkLst>
        </pc:spChg>
        <pc:spChg chg="add del">
          <ac:chgData name="Kevin Tan" userId="7025b43e731eda81" providerId="LiveId" clId="{A389413F-F2ED-2348-92B0-92535C809F76}" dt="2022-04-12T09:43:57.952" v="2180" actId="26606"/>
          <ac:spMkLst>
            <pc:docMk/>
            <pc:sldMk cId="1361543878" sldId="277"/>
            <ac:spMk id="161" creationId="{41D050CA-E613-4479-9147-D0B3C94F5F20}"/>
          </ac:spMkLst>
        </pc:spChg>
        <pc:spChg chg="add del">
          <ac:chgData name="Kevin Tan" userId="7025b43e731eda81" providerId="LiveId" clId="{A389413F-F2ED-2348-92B0-92535C809F76}" dt="2022-04-12T09:43:57.952" v="2180" actId="26606"/>
          <ac:spMkLst>
            <pc:docMk/>
            <pc:sldMk cId="1361543878" sldId="277"/>
            <ac:spMk id="162" creationId="{A71E2B72-D29B-4AB9-8D70-6C8C71DF5F29}"/>
          </ac:spMkLst>
        </pc:spChg>
        <pc:spChg chg="add del">
          <ac:chgData name="Kevin Tan" userId="7025b43e731eda81" providerId="LiveId" clId="{A389413F-F2ED-2348-92B0-92535C809F76}" dt="2022-04-12T09:43:57.952" v="2180" actId="26606"/>
          <ac:spMkLst>
            <pc:docMk/>
            <pc:sldMk cId="1361543878" sldId="277"/>
            <ac:spMk id="163" creationId="{CE77A619-B358-4FA1-8190-C3A0F00C046D}"/>
          </ac:spMkLst>
        </pc:spChg>
        <pc:spChg chg="add del">
          <ac:chgData name="Kevin Tan" userId="7025b43e731eda81" providerId="LiveId" clId="{A389413F-F2ED-2348-92B0-92535C809F76}" dt="2022-04-12T09:43:58.801" v="2182" actId="26606"/>
          <ac:spMkLst>
            <pc:docMk/>
            <pc:sldMk cId="1361543878" sldId="277"/>
            <ac:spMk id="165" creationId="{1F232A53-673E-406F-BB93-BF651C276DC7}"/>
          </ac:spMkLst>
        </pc:spChg>
        <pc:spChg chg="add del">
          <ac:chgData name="Kevin Tan" userId="7025b43e731eda81" providerId="LiveId" clId="{A389413F-F2ED-2348-92B0-92535C809F76}" dt="2022-04-12T09:43:58.801" v="2182" actId="26606"/>
          <ac:spMkLst>
            <pc:docMk/>
            <pc:sldMk cId="1361543878" sldId="277"/>
            <ac:spMk id="166" creationId="{C062E60F-5CD4-4268-8359-8076634680E5}"/>
          </ac:spMkLst>
        </pc:spChg>
        <pc:spChg chg="add del">
          <ac:chgData name="Kevin Tan" userId="7025b43e731eda81" providerId="LiveId" clId="{A389413F-F2ED-2348-92B0-92535C809F76}" dt="2022-04-12T09:43:58.801" v="2182" actId="26606"/>
          <ac:spMkLst>
            <pc:docMk/>
            <pc:sldMk cId="1361543878" sldId="277"/>
            <ac:spMk id="167" creationId="{BB341EC3-1810-4D33-BA3F-E2D0AA0ECFB6}"/>
          </ac:spMkLst>
        </pc:spChg>
        <pc:spChg chg="add del">
          <ac:chgData name="Kevin Tan" userId="7025b43e731eda81" providerId="LiveId" clId="{A389413F-F2ED-2348-92B0-92535C809F76}" dt="2022-04-12T09:43:58.801" v="2182" actId="26606"/>
          <ac:spMkLst>
            <pc:docMk/>
            <pc:sldMk cId="1361543878" sldId="277"/>
            <ac:spMk id="168" creationId="{10127CDE-2B99-47A8-BB3C-7D17519105E0}"/>
          </ac:spMkLst>
        </pc:spChg>
        <pc:spChg chg="add del">
          <ac:chgData name="Kevin Tan" userId="7025b43e731eda81" providerId="LiveId" clId="{A389413F-F2ED-2348-92B0-92535C809F76}" dt="2022-04-12T09:43:59.551" v="2184" actId="26606"/>
          <ac:spMkLst>
            <pc:docMk/>
            <pc:sldMk cId="1361543878" sldId="277"/>
            <ac:spMk id="170" creationId="{D462EE7E-14DF-497D-AE08-F6623DB88E99}"/>
          </ac:spMkLst>
        </pc:spChg>
        <pc:spChg chg="add del">
          <ac:chgData name="Kevin Tan" userId="7025b43e731eda81" providerId="LiveId" clId="{A389413F-F2ED-2348-92B0-92535C809F76}" dt="2022-04-12T09:43:59.551" v="2184" actId="26606"/>
          <ac:spMkLst>
            <pc:docMk/>
            <pc:sldMk cId="1361543878" sldId="277"/>
            <ac:spMk id="171" creationId="{A2CBBA37-ED57-439D-B76E-5DF571201B57}"/>
          </ac:spMkLst>
        </pc:spChg>
        <pc:spChg chg="add del">
          <ac:chgData name="Kevin Tan" userId="7025b43e731eda81" providerId="LiveId" clId="{A389413F-F2ED-2348-92B0-92535C809F76}" dt="2022-04-12T09:44:00.384" v="2186" actId="26606"/>
          <ac:spMkLst>
            <pc:docMk/>
            <pc:sldMk cId="1361543878" sldId="277"/>
            <ac:spMk id="173" creationId="{98135EBA-B3A3-4F88-BCB1-D0C8E63F47CA}"/>
          </ac:spMkLst>
        </pc:spChg>
        <pc:spChg chg="add del">
          <ac:chgData name="Kevin Tan" userId="7025b43e731eda81" providerId="LiveId" clId="{A389413F-F2ED-2348-92B0-92535C809F76}" dt="2022-04-12T09:44:01.051" v="2188" actId="26606"/>
          <ac:spMkLst>
            <pc:docMk/>
            <pc:sldMk cId="1361543878" sldId="277"/>
            <ac:spMk id="176" creationId="{0ED52484-C939-4951-85D6-79046BBC644D}"/>
          </ac:spMkLst>
        </pc:spChg>
        <pc:spChg chg="add del">
          <ac:chgData name="Kevin Tan" userId="7025b43e731eda81" providerId="LiveId" clId="{A389413F-F2ED-2348-92B0-92535C809F76}" dt="2022-04-12T09:44:01.051" v="2188" actId="26606"/>
          <ac:spMkLst>
            <pc:docMk/>
            <pc:sldMk cId="1361543878" sldId="277"/>
            <ac:spMk id="177" creationId="{123AC743-1CAC-4594-8F81-8E5C1E45BA7B}"/>
          </ac:spMkLst>
        </pc:spChg>
        <pc:spChg chg="add del">
          <ac:chgData name="Kevin Tan" userId="7025b43e731eda81" providerId="LiveId" clId="{A389413F-F2ED-2348-92B0-92535C809F76}" dt="2022-04-12T09:44:01.051" v="2188" actId="26606"/>
          <ac:spMkLst>
            <pc:docMk/>
            <pc:sldMk cId="1361543878" sldId="277"/>
            <ac:spMk id="178" creationId="{3DF8EA8C-4EAB-49EE-BBAB-78BE910D2232}"/>
          </ac:spMkLst>
        </pc:spChg>
        <pc:spChg chg="add del">
          <ac:chgData name="Kevin Tan" userId="7025b43e731eda81" providerId="LiveId" clId="{A389413F-F2ED-2348-92B0-92535C809F76}" dt="2022-04-12T09:44:01.051" v="2188" actId="26606"/>
          <ac:spMkLst>
            <pc:docMk/>
            <pc:sldMk cId="1361543878" sldId="277"/>
            <ac:spMk id="179" creationId="{9973AF05-1CBD-4B57-BB0F-EAEF9F8FB679}"/>
          </ac:spMkLst>
        </pc:spChg>
        <pc:spChg chg="add del">
          <ac:chgData name="Kevin Tan" userId="7025b43e731eda81" providerId="LiveId" clId="{A389413F-F2ED-2348-92B0-92535C809F76}" dt="2022-04-12T09:44:01.719" v="2190" actId="26606"/>
          <ac:spMkLst>
            <pc:docMk/>
            <pc:sldMk cId="1361543878" sldId="277"/>
            <ac:spMk id="181" creationId="{75790728-11F5-45EA-B332-6E428C29576F}"/>
          </ac:spMkLst>
        </pc:spChg>
        <pc:spChg chg="add del">
          <ac:chgData name="Kevin Tan" userId="7025b43e731eda81" providerId="LiveId" clId="{A389413F-F2ED-2348-92B0-92535C809F76}" dt="2022-04-12T09:44:01.719" v="2190" actId="26606"/>
          <ac:spMkLst>
            <pc:docMk/>
            <pc:sldMk cId="1361543878" sldId="277"/>
            <ac:spMk id="182" creationId="{D0446FEB-8296-4C58-A416-FE66BF9333A2}"/>
          </ac:spMkLst>
        </pc:spChg>
        <pc:spChg chg="add del">
          <ac:chgData name="Kevin Tan" userId="7025b43e731eda81" providerId="LiveId" clId="{A389413F-F2ED-2348-92B0-92535C809F76}" dt="2022-04-12T09:44:01.719" v="2190" actId="26606"/>
          <ac:spMkLst>
            <pc:docMk/>
            <pc:sldMk cId="1361543878" sldId="277"/>
            <ac:spMk id="183" creationId="{B8DC1EB4-F209-45A1-B9E9-6E237EF041F1}"/>
          </ac:spMkLst>
        </pc:spChg>
        <pc:spChg chg="add del">
          <ac:chgData name="Kevin Tan" userId="7025b43e731eda81" providerId="LiveId" clId="{A389413F-F2ED-2348-92B0-92535C809F76}" dt="2022-04-12T09:44:01.719" v="2190" actId="26606"/>
          <ac:spMkLst>
            <pc:docMk/>
            <pc:sldMk cId="1361543878" sldId="277"/>
            <ac:spMk id="184" creationId="{1ABC2BC2-F576-4967-9EDA-93DBDDD8D1C4}"/>
          </ac:spMkLst>
        </pc:spChg>
        <pc:spChg chg="add del">
          <ac:chgData name="Kevin Tan" userId="7025b43e731eda81" providerId="LiveId" clId="{A389413F-F2ED-2348-92B0-92535C809F76}" dt="2022-04-12T09:44:01.719" v="2190" actId="26606"/>
          <ac:spMkLst>
            <pc:docMk/>
            <pc:sldMk cId="1361543878" sldId="277"/>
            <ac:spMk id="185" creationId="{CBF8AB07-7940-455D-8D68-CF56D29966BA}"/>
          </ac:spMkLst>
        </pc:spChg>
        <pc:spChg chg="add del">
          <ac:chgData name="Kevin Tan" userId="7025b43e731eda81" providerId="LiveId" clId="{A389413F-F2ED-2348-92B0-92535C809F76}" dt="2022-04-12T09:44:02.851" v="2192" actId="26606"/>
          <ac:spMkLst>
            <pc:docMk/>
            <pc:sldMk cId="1361543878" sldId="277"/>
            <ac:spMk id="187" creationId="{4C2AC11E-3162-4990-A36E-92B07ECF16C2}"/>
          </ac:spMkLst>
        </pc:spChg>
        <pc:spChg chg="add del">
          <ac:chgData name="Kevin Tan" userId="7025b43e731eda81" providerId="LiveId" clId="{A389413F-F2ED-2348-92B0-92535C809F76}" dt="2022-04-12T09:44:02.851" v="2192" actId="26606"/>
          <ac:spMkLst>
            <pc:docMk/>
            <pc:sldMk cId="1361543878" sldId="277"/>
            <ac:spMk id="188" creationId="{9073D962-D3D2-4A72-8593-65C213CBFFC3}"/>
          </ac:spMkLst>
        </pc:spChg>
        <pc:spChg chg="add del">
          <ac:chgData name="Kevin Tan" userId="7025b43e731eda81" providerId="LiveId" clId="{A389413F-F2ED-2348-92B0-92535C809F76}" dt="2022-04-12T09:44:02.851" v="2192" actId="26606"/>
          <ac:spMkLst>
            <pc:docMk/>
            <pc:sldMk cId="1361543878" sldId="277"/>
            <ac:spMk id="189" creationId="{2387511B-F6E1-4929-AC90-94FB8B6B0F41}"/>
          </ac:spMkLst>
        </pc:spChg>
        <pc:spChg chg="add del">
          <ac:chgData name="Kevin Tan" userId="7025b43e731eda81" providerId="LiveId" clId="{A389413F-F2ED-2348-92B0-92535C809F76}" dt="2022-04-12T09:44:02.851" v="2192" actId="26606"/>
          <ac:spMkLst>
            <pc:docMk/>
            <pc:sldMk cId="1361543878" sldId="277"/>
            <ac:spMk id="190" creationId="{AA58F78C-27AB-465F-AA33-15E08AF267F9}"/>
          </ac:spMkLst>
        </pc:spChg>
        <pc:spChg chg="add del">
          <ac:chgData name="Kevin Tan" userId="7025b43e731eda81" providerId="LiveId" clId="{A389413F-F2ED-2348-92B0-92535C809F76}" dt="2022-04-12T09:44:03.567" v="2194" actId="26606"/>
          <ac:spMkLst>
            <pc:docMk/>
            <pc:sldMk cId="1361543878" sldId="277"/>
            <ac:spMk id="192" creationId="{28186986-3D2C-46E2-AF3E-16E1628E19D6}"/>
          </ac:spMkLst>
        </pc:spChg>
        <pc:spChg chg="add del">
          <ac:chgData name="Kevin Tan" userId="7025b43e731eda81" providerId="LiveId" clId="{A389413F-F2ED-2348-92B0-92535C809F76}" dt="2022-04-12T09:44:03.567" v="2194" actId="26606"/>
          <ac:spMkLst>
            <pc:docMk/>
            <pc:sldMk cId="1361543878" sldId="277"/>
            <ac:spMk id="193" creationId="{481EABE0-FA8E-49A5-A966-F0539111C953}"/>
          </ac:spMkLst>
        </pc:spChg>
        <pc:spChg chg="add del">
          <ac:chgData name="Kevin Tan" userId="7025b43e731eda81" providerId="LiveId" clId="{A389413F-F2ED-2348-92B0-92535C809F76}" dt="2022-04-12T09:44:03.567" v="2194" actId="26606"/>
          <ac:spMkLst>
            <pc:docMk/>
            <pc:sldMk cId="1361543878" sldId="277"/>
            <ac:spMk id="194" creationId="{56A3E26D-73B1-468C-B97B-BC1815959759}"/>
          </ac:spMkLst>
        </pc:spChg>
        <pc:spChg chg="add del">
          <ac:chgData name="Kevin Tan" userId="7025b43e731eda81" providerId="LiveId" clId="{A389413F-F2ED-2348-92B0-92535C809F76}" dt="2022-04-12T09:44:04.551" v="2196" actId="26606"/>
          <ac:spMkLst>
            <pc:docMk/>
            <pc:sldMk cId="1361543878" sldId="277"/>
            <ac:spMk id="196" creationId="{003713C1-2FB2-413B-BF91-3AE41726FB7A}"/>
          </ac:spMkLst>
        </pc:spChg>
        <pc:spChg chg="add del">
          <ac:chgData name="Kevin Tan" userId="7025b43e731eda81" providerId="LiveId" clId="{A389413F-F2ED-2348-92B0-92535C809F76}" dt="2022-04-12T09:44:04.551" v="2196" actId="26606"/>
          <ac:spMkLst>
            <pc:docMk/>
            <pc:sldMk cId="1361543878" sldId="277"/>
            <ac:spMk id="197" creationId="{1CAB92A9-A23E-4C58-BF68-EDCB6F12A53E}"/>
          </ac:spMkLst>
        </pc:spChg>
        <pc:spChg chg="add del">
          <ac:chgData name="Kevin Tan" userId="7025b43e731eda81" providerId="LiveId" clId="{A389413F-F2ED-2348-92B0-92535C809F76}" dt="2022-04-12T09:44:04.551" v="2196" actId="26606"/>
          <ac:spMkLst>
            <pc:docMk/>
            <pc:sldMk cId="1361543878" sldId="277"/>
            <ac:spMk id="198" creationId="{90795B4D-5022-4A7F-A01D-8D880B7CDBE6}"/>
          </ac:spMkLst>
        </pc:spChg>
        <pc:spChg chg="add del">
          <ac:chgData name="Kevin Tan" userId="7025b43e731eda81" providerId="LiveId" clId="{A389413F-F2ED-2348-92B0-92535C809F76}" dt="2022-04-12T09:44:04.551" v="2196" actId="26606"/>
          <ac:spMkLst>
            <pc:docMk/>
            <pc:sldMk cId="1361543878" sldId="277"/>
            <ac:spMk id="199" creationId="{AFD19018-DE7C-4796-ADF2-AD2EB0FC0D9C}"/>
          </ac:spMkLst>
        </pc:spChg>
        <pc:spChg chg="add del">
          <ac:chgData name="Kevin Tan" userId="7025b43e731eda81" providerId="LiveId" clId="{A389413F-F2ED-2348-92B0-92535C809F76}" dt="2022-04-12T09:44:04.551" v="2196" actId="26606"/>
          <ac:spMkLst>
            <pc:docMk/>
            <pc:sldMk cId="1361543878" sldId="277"/>
            <ac:spMk id="200" creationId="{B1A0A2C2-4F85-44AF-8708-8DCA4B550CB8}"/>
          </ac:spMkLst>
        </pc:spChg>
        <pc:spChg chg="add del">
          <ac:chgData name="Kevin Tan" userId="7025b43e731eda81" providerId="LiveId" clId="{A389413F-F2ED-2348-92B0-92535C809F76}" dt="2022-04-12T09:44:05.632" v="2198" actId="26606"/>
          <ac:spMkLst>
            <pc:docMk/>
            <pc:sldMk cId="1361543878" sldId="277"/>
            <ac:spMk id="202" creationId="{11CA6726-6071-461E-8A94-86FD36CBFBDB}"/>
          </ac:spMkLst>
        </pc:spChg>
        <pc:spChg chg="add del">
          <ac:chgData name="Kevin Tan" userId="7025b43e731eda81" providerId="LiveId" clId="{A389413F-F2ED-2348-92B0-92535C809F76}" dt="2022-04-12T09:44:05.632" v="2198" actId="26606"/>
          <ac:spMkLst>
            <pc:docMk/>
            <pc:sldMk cId="1361543878" sldId="277"/>
            <ac:spMk id="203" creationId="{9073D962-D3D2-4A72-8593-65C213CBFFC3}"/>
          </ac:spMkLst>
        </pc:spChg>
        <pc:spChg chg="add del">
          <ac:chgData name="Kevin Tan" userId="7025b43e731eda81" providerId="LiveId" clId="{A389413F-F2ED-2348-92B0-92535C809F76}" dt="2022-04-12T09:44:05.632" v="2198" actId="26606"/>
          <ac:spMkLst>
            <pc:docMk/>
            <pc:sldMk cId="1361543878" sldId="277"/>
            <ac:spMk id="204" creationId="{2387511B-F6E1-4929-AC90-94FB8B6B0F41}"/>
          </ac:spMkLst>
        </pc:spChg>
        <pc:spChg chg="add del">
          <ac:chgData name="Kevin Tan" userId="7025b43e731eda81" providerId="LiveId" clId="{A389413F-F2ED-2348-92B0-92535C809F76}" dt="2022-04-12T09:44:05.632" v="2198" actId="26606"/>
          <ac:spMkLst>
            <pc:docMk/>
            <pc:sldMk cId="1361543878" sldId="277"/>
            <ac:spMk id="205" creationId="{AA58F78C-27AB-465F-AA33-15E08AF267F9}"/>
          </ac:spMkLst>
        </pc:spChg>
        <pc:spChg chg="add del">
          <ac:chgData name="Kevin Tan" userId="7025b43e731eda81" providerId="LiveId" clId="{A389413F-F2ED-2348-92B0-92535C809F76}" dt="2022-04-12T09:44:06.756" v="2200" actId="26606"/>
          <ac:spMkLst>
            <pc:docMk/>
            <pc:sldMk cId="1361543878" sldId="277"/>
            <ac:spMk id="207" creationId="{E142508D-DCB4-49FC-885E-2CF85330EC61}"/>
          </ac:spMkLst>
        </pc:spChg>
        <pc:spChg chg="add del">
          <ac:chgData name="Kevin Tan" userId="7025b43e731eda81" providerId="LiveId" clId="{A389413F-F2ED-2348-92B0-92535C809F76}" dt="2022-04-12T09:44:06.756" v="2200" actId="26606"/>
          <ac:spMkLst>
            <pc:docMk/>
            <pc:sldMk cId="1361543878" sldId="277"/>
            <ac:spMk id="208" creationId="{2791DBF5-3FCA-4011-AF8A-650D650F9F64}"/>
          </ac:spMkLst>
        </pc:spChg>
        <pc:spChg chg="add del">
          <ac:chgData name="Kevin Tan" userId="7025b43e731eda81" providerId="LiveId" clId="{A389413F-F2ED-2348-92B0-92535C809F76}" dt="2022-04-12T09:44:06.756" v="2200" actId="26606"/>
          <ac:spMkLst>
            <pc:docMk/>
            <pc:sldMk cId="1361543878" sldId="277"/>
            <ac:spMk id="209" creationId="{D964C04B-075F-470A-BC51-AF7231465411}"/>
          </ac:spMkLst>
        </pc:spChg>
        <pc:spChg chg="add del">
          <ac:chgData name="Kevin Tan" userId="7025b43e731eda81" providerId="LiveId" clId="{A389413F-F2ED-2348-92B0-92535C809F76}" dt="2022-04-12T09:44:06.756" v="2200" actId="26606"/>
          <ac:spMkLst>
            <pc:docMk/>
            <pc:sldMk cId="1361543878" sldId="277"/>
            <ac:spMk id="210" creationId="{157AB58F-FDBA-4575-9E72-86B7F843FD96}"/>
          </ac:spMkLst>
        </pc:spChg>
        <pc:spChg chg="add del">
          <ac:chgData name="Kevin Tan" userId="7025b43e731eda81" providerId="LiveId" clId="{A389413F-F2ED-2348-92B0-92535C809F76}" dt="2022-04-12T09:44:06.756" v="2200" actId="26606"/>
          <ac:spMkLst>
            <pc:docMk/>
            <pc:sldMk cId="1361543878" sldId="277"/>
            <ac:spMk id="211" creationId="{90D78486-07CC-4AFC-93CC-B95A73D03DA8}"/>
          </ac:spMkLst>
        </pc:spChg>
        <pc:spChg chg="add del">
          <ac:chgData name="Kevin Tan" userId="7025b43e731eda81" providerId="LiveId" clId="{A389413F-F2ED-2348-92B0-92535C809F76}" dt="2022-04-12T09:44:07.550" v="2202" actId="26606"/>
          <ac:spMkLst>
            <pc:docMk/>
            <pc:sldMk cId="1361543878" sldId="277"/>
            <ac:spMk id="213" creationId="{AB902CB9-C7DC-4673-B7D5-F22DCF0EC54E}"/>
          </ac:spMkLst>
        </pc:spChg>
        <pc:spChg chg="add del">
          <ac:chgData name="Kevin Tan" userId="7025b43e731eda81" providerId="LiveId" clId="{A389413F-F2ED-2348-92B0-92535C809F76}" dt="2022-04-12T09:44:08.417" v="2204" actId="26606"/>
          <ac:spMkLst>
            <pc:docMk/>
            <pc:sldMk cId="1361543878" sldId="277"/>
            <ac:spMk id="215" creationId="{33CD251C-A887-4D2F-925B-FC097198538B}"/>
          </ac:spMkLst>
        </pc:spChg>
        <pc:spChg chg="add del">
          <ac:chgData name="Kevin Tan" userId="7025b43e731eda81" providerId="LiveId" clId="{A389413F-F2ED-2348-92B0-92535C809F76}" dt="2022-04-12T09:44:09.490" v="2206" actId="26606"/>
          <ac:spMkLst>
            <pc:docMk/>
            <pc:sldMk cId="1361543878" sldId="277"/>
            <ac:spMk id="219" creationId="{33CD251C-A887-4D2F-925B-FC097198538B}"/>
          </ac:spMkLst>
        </pc:spChg>
        <pc:spChg chg="add del">
          <ac:chgData name="Kevin Tan" userId="7025b43e731eda81" providerId="LiveId" clId="{A389413F-F2ED-2348-92B0-92535C809F76}" dt="2022-04-12T09:44:09.490" v="2206" actId="26606"/>
          <ac:spMkLst>
            <pc:docMk/>
            <pc:sldMk cId="1361543878" sldId="277"/>
            <ac:spMk id="220" creationId="{40996378-98B9-4F3A-9BD5-D71A617AD91C}"/>
          </ac:spMkLst>
        </pc:spChg>
        <pc:spChg chg="add del">
          <ac:chgData name="Kevin Tan" userId="7025b43e731eda81" providerId="LiveId" clId="{A389413F-F2ED-2348-92B0-92535C809F76}" dt="2022-04-12T09:44:11.168" v="2208" actId="26606"/>
          <ac:spMkLst>
            <pc:docMk/>
            <pc:sldMk cId="1361543878" sldId="277"/>
            <ac:spMk id="224" creationId="{717CC6E0-23A1-4D82-BE1E-8E61BF6D015F}"/>
          </ac:spMkLst>
        </pc:spChg>
        <pc:spChg chg="add del">
          <ac:chgData name="Kevin Tan" userId="7025b43e731eda81" providerId="LiveId" clId="{A389413F-F2ED-2348-92B0-92535C809F76}" dt="2022-04-12T09:44:11.168" v="2208" actId="26606"/>
          <ac:spMkLst>
            <pc:docMk/>
            <pc:sldMk cId="1361543878" sldId="277"/>
            <ac:spMk id="225" creationId="{3CD1EA40-7116-4FCB-9369-70F29FAA91EC}"/>
          </ac:spMkLst>
        </pc:spChg>
        <pc:spChg chg="add del">
          <ac:chgData name="Kevin Tan" userId="7025b43e731eda81" providerId="LiveId" clId="{A389413F-F2ED-2348-92B0-92535C809F76}" dt="2022-04-12T09:44:11.168" v="2208" actId="26606"/>
          <ac:spMkLst>
            <pc:docMk/>
            <pc:sldMk cId="1361543878" sldId="277"/>
            <ac:spMk id="226" creationId="{BF647E38-F93D-4661-8D77-CE13EEB65B5A}"/>
          </ac:spMkLst>
        </pc:spChg>
        <pc:spChg chg="add del">
          <ac:chgData name="Kevin Tan" userId="7025b43e731eda81" providerId="LiveId" clId="{A389413F-F2ED-2348-92B0-92535C809F76}" dt="2022-04-12T09:44:14.051" v="2210" actId="26606"/>
          <ac:spMkLst>
            <pc:docMk/>
            <pc:sldMk cId="1361543878" sldId="277"/>
            <ac:spMk id="243" creationId="{33CD251C-A887-4D2F-925B-FC097198538B}"/>
          </ac:spMkLst>
        </pc:spChg>
        <pc:spChg chg="add del">
          <ac:chgData name="Kevin Tan" userId="7025b43e731eda81" providerId="LiveId" clId="{A389413F-F2ED-2348-92B0-92535C809F76}" dt="2022-04-12T09:44:14.051" v="2210" actId="26606"/>
          <ac:spMkLst>
            <pc:docMk/>
            <pc:sldMk cId="1361543878" sldId="277"/>
            <ac:spMk id="244" creationId="{40996378-98B9-4F3A-9BD5-D71A617AD91C}"/>
          </ac:spMkLst>
        </pc:spChg>
        <pc:spChg chg="add del">
          <ac:chgData name="Kevin Tan" userId="7025b43e731eda81" providerId="LiveId" clId="{A389413F-F2ED-2348-92B0-92535C809F76}" dt="2022-04-12T09:44:14.881" v="2212" actId="26606"/>
          <ac:spMkLst>
            <pc:docMk/>
            <pc:sldMk cId="1361543878" sldId="277"/>
            <ac:spMk id="248" creationId="{6EFFF4A2-EB01-4738-9824-8D9A72A51BB9}"/>
          </ac:spMkLst>
        </pc:spChg>
        <pc:spChg chg="add del">
          <ac:chgData name="Kevin Tan" userId="7025b43e731eda81" providerId="LiveId" clId="{A389413F-F2ED-2348-92B0-92535C809F76}" dt="2022-04-12T09:44:15.673" v="2214" actId="26606"/>
          <ac:spMkLst>
            <pc:docMk/>
            <pc:sldMk cId="1361543878" sldId="277"/>
            <ac:spMk id="252" creationId="{A7AE9375-4664-4DB2-922D-2782A6E439AC}"/>
          </ac:spMkLst>
        </pc:spChg>
        <pc:spChg chg="add del">
          <ac:chgData name="Kevin Tan" userId="7025b43e731eda81" providerId="LiveId" clId="{A389413F-F2ED-2348-92B0-92535C809F76}" dt="2022-04-12T09:44:17.181" v="2216" actId="26606"/>
          <ac:spMkLst>
            <pc:docMk/>
            <pc:sldMk cId="1361543878" sldId="277"/>
            <ac:spMk id="256" creationId="{F277940B-7F30-4A86-B577-C158694B3EFA}"/>
          </ac:spMkLst>
        </pc:spChg>
        <pc:spChg chg="add del">
          <ac:chgData name="Kevin Tan" userId="7025b43e731eda81" providerId="LiveId" clId="{A389413F-F2ED-2348-92B0-92535C809F76}" dt="2022-04-12T09:44:19.553" v="2218" actId="26606"/>
          <ac:spMkLst>
            <pc:docMk/>
            <pc:sldMk cId="1361543878" sldId="277"/>
            <ac:spMk id="261" creationId="{A7AE9375-4664-4DB2-922D-2782A6E439AC}"/>
          </ac:spMkLst>
        </pc:spChg>
        <pc:spChg chg="add del">
          <ac:chgData name="Kevin Tan" userId="7025b43e731eda81" providerId="LiveId" clId="{A389413F-F2ED-2348-92B0-92535C809F76}" dt="2022-04-12T09:44:21.183" v="2220" actId="26606"/>
          <ac:spMkLst>
            <pc:docMk/>
            <pc:sldMk cId="1361543878" sldId="277"/>
            <ac:spMk id="265" creationId="{C03DDB2E-68A6-4B69-8803-0A52B5921173}"/>
          </ac:spMkLst>
        </pc:spChg>
        <pc:spChg chg="add del">
          <ac:chgData name="Kevin Tan" userId="7025b43e731eda81" providerId="LiveId" clId="{A389413F-F2ED-2348-92B0-92535C809F76}" dt="2022-04-12T09:44:21.183" v="2220" actId="26606"/>
          <ac:spMkLst>
            <pc:docMk/>
            <pc:sldMk cId="1361543878" sldId="277"/>
            <ac:spMk id="266" creationId="{481EABE0-FA8E-49A5-A966-F0539111C953}"/>
          </ac:spMkLst>
        </pc:spChg>
        <pc:spChg chg="add del">
          <ac:chgData name="Kevin Tan" userId="7025b43e731eda81" providerId="LiveId" clId="{A389413F-F2ED-2348-92B0-92535C809F76}" dt="2022-04-12T09:44:21.183" v="2220" actId="26606"/>
          <ac:spMkLst>
            <pc:docMk/>
            <pc:sldMk cId="1361543878" sldId="277"/>
            <ac:spMk id="267" creationId="{56A3E26D-73B1-468C-B97B-BC1815959759}"/>
          </ac:spMkLst>
        </pc:spChg>
        <pc:spChg chg="add del">
          <ac:chgData name="Kevin Tan" userId="7025b43e731eda81" providerId="LiveId" clId="{A389413F-F2ED-2348-92B0-92535C809F76}" dt="2022-04-12T09:44:22.285" v="2222" actId="26606"/>
          <ac:spMkLst>
            <pc:docMk/>
            <pc:sldMk cId="1361543878" sldId="277"/>
            <ac:spMk id="269" creationId="{9D25F302-27C5-414F-97F8-6EA0A6C028BA}"/>
          </ac:spMkLst>
        </pc:spChg>
        <pc:spChg chg="add del">
          <ac:chgData name="Kevin Tan" userId="7025b43e731eda81" providerId="LiveId" clId="{A389413F-F2ED-2348-92B0-92535C809F76}" dt="2022-04-12T09:44:22.285" v="2222" actId="26606"/>
          <ac:spMkLst>
            <pc:docMk/>
            <pc:sldMk cId="1361543878" sldId="277"/>
            <ac:spMk id="270" creationId="{830A36F8-48C2-4842-A87B-8CE8DF4E7FD2}"/>
          </ac:spMkLst>
        </pc:spChg>
        <pc:spChg chg="add del">
          <ac:chgData name="Kevin Tan" userId="7025b43e731eda81" providerId="LiveId" clId="{A389413F-F2ED-2348-92B0-92535C809F76}" dt="2022-04-12T09:44:22.285" v="2222" actId="26606"/>
          <ac:spMkLst>
            <pc:docMk/>
            <pc:sldMk cId="1361543878" sldId="277"/>
            <ac:spMk id="271" creationId="{086A5A31-B10A-4793-84D4-D785959AE5B8}"/>
          </ac:spMkLst>
        </pc:spChg>
        <pc:spChg chg="add del">
          <ac:chgData name="Kevin Tan" userId="7025b43e731eda81" providerId="LiveId" clId="{A389413F-F2ED-2348-92B0-92535C809F76}" dt="2022-04-12T09:44:23.134" v="2224" actId="26606"/>
          <ac:spMkLst>
            <pc:docMk/>
            <pc:sldMk cId="1361543878" sldId="277"/>
            <ac:spMk id="273" creationId="{D7F307E1-26FA-4252-94D1-9711C4518CA1}"/>
          </ac:spMkLst>
        </pc:spChg>
        <pc:spChg chg="add del">
          <ac:chgData name="Kevin Tan" userId="7025b43e731eda81" providerId="LiveId" clId="{A389413F-F2ED-2348-92B0-92535C809F76}" dt="2022-04-12T09:44:23.134" v="2224" actId="26606"/>
          <ac:spMkLst>
            <pc:docMk/>
            <pc:sldMk cId="1361543878" sldId="277"/>
            <ac:spMk id="274" creationId="{398DFB7A-5FB9-4FBB-8BD1-0DBC6A3652FB}"/>
          </ac:spMkLst>
        </pc:spChg>
        <pc:spChg chg="add del">
          <ac:chgData name="Kevin Tan" userId="7025b43e731eda81" providerId="LiveId" clId="{A389413F-F2ED-2348-92B0-92535C809F76}" dt="2022-04-12T09:44:23.134" v="2224" actId="26606"/>
          <ac:spMkLst>
            <pc:docMk/>
            <pc:sldMk cId="1361543878" sldId="277"/>
            <ac:spMk id="275" creationId="{357E4EC5-5150-4D8A-B97F-668E90752EC1}"/>
          </ac:spMkLst>
        </pc:spChg>
        <pc:spChg chg="add del">
          <ac:chgData name="Kevin Tan" userId="7025b43e731eda81" providerId="LiveId" clId="{A389413F-F2ED-2348-92B0-92535C809F76}" dt="2022-04-12T09:44:23.134" v="2224" actId="26606"/>
          <ac:spMkLst>
            <pc:docMk/>
            <pc:sldMk cId="1361543878" sldId="277"/>
            <ac:spMk id="276" creationId="{8C818ED5-2F56-4171-9445-3AA4F4462396}"/>
          </ac:spMkLst>
        </pc:spChg>
        <pc:spChg chg="add del">
          <ac:chgData name="Kevin Tan" userId="7025b43e731eda81" providerId="LiveId" clId="{A389413F-F2ED-2348-92B0-92535C809F76}" dt="2022-04-12T09:44:23.134" v="2224" actId="26606"/>
          <ac:spMkLst>
            <pc:docMk/>
            <pc:sldMk cId="1361543878" sldId="277"/>
            <ac:spMk id="277" creationId="{DE74FCE8-866C-4AFA-B45C-FACE2A6094E4}"/>
          </ac:spMkLst>
        </pc:spChg>
        <pc:spChg chg="add del">
          <ac:chgData name="Kevin Tan" userId="7025b43e731eda81" providerId="LiveId" clId="{A389413F-F2ED-2348-92B0-92535C809F76}" dt="2022-04-12T09:44:24.371" v="2226" actId="26606"/>
          <ac:spMkLst>
            <pc:docMk/>
            <pc:sldMk cId="1361543878" sldId="277"/>
            <ac:spMk id="279" creationId="{6166C6D1-23AC-49C4-BA07-238E4E9F8CEB}"/>
          </ac:spMkLst>
        </pc:spChg>
        <pc:spChg chg="add del">
          <ac:chgData name="Kevin Tan" userId="7025b43e731eda81" providerId="LiveId" clId="{A389413F-F2ED-2348-92B0-92535C809F76}" dt="2022-04-12T09:44:24.371" v="2226" actId="26606"/>
          <ac:spMkLst>
            <pc:docMk/>
            <pc:sldMk cId="1361543878" sldId="277"/>
            <ac:spMk id="280" creationId="{B2B03C45-48D6-469B-A7EE-A995D3DEB0C9}"/>
          </ac:spMkLst>
        </pc:spChg>
        <pc:spChg chg="add del">
          <ac:chgData name="Kevin Tan" userId="7025b43e731eda81" providerId="LiveId" clId="{A389413F-F2ED-2348-92B0-92535C809F76}" dt="2022-04-12T09:44:24.371" v="2226" actId="26606"/>
          <ac:spMkLst>
            <pc:docMk/>
            <pc:sldMk cId="1361543878" sldId="277"/>
            <ac:spMk id="281" creationId="{0DC6538F-5594-43F5-9726-515C3817552B}"/>
          </ac:spMkLst>
        </pc:spChg>
        <pc:spChg chg="add del">
          <ac:chgData name="Kevin Tan" userId="7025b43e731eda81" providerId="LiveId" clId="{A389413F-F2ED-2348-92B0-92535C809F76}" dt="2022-04-12T09:44:24.371" v="2226" actId="26606"/>
          <ac:spMkLst>
            <pc:docMk/>
            <pc:sldMk cId="1361543878" sldId="277"/>
            <ac:spMk id="282" creationId="{B775CD93-9DF2-48CB-9F57-1BCA9A46C7FA}"/>
          </ac:spMkLst>
        </pc:spChg>
        <pc:spChg chg="add del">
          <ac:chgData name="Kevin Tan" userId="7025b43e731eda81" providerId="LiveId" clId="{A389413F-F2ED-2348-92B0-92535C809F76}" dt="2022-04-12T09:44:24.371" v="2226" actId="26606"/>
          <ac:spMkLst>
            <pc:docMk/>
            <pc:sldMk cId="1361543878" sldId="277"/>
            <ac:spMk id="283" creationId="{9625BBB0-424C-4397-99D6-8691D3F567CD}"/>
          </ac:spMkLst>
        </pc:spChg>
        <pc:spChg chg="add del">
          <ac:chgData name="Kevin Tan" userId="7025b43e731eda81" providerId="LiveId" clId="{A389413F-F2ED-2348-92B0-92535C809F76}" dt="2022-04-12T09:44:24.371" v="2226" actId="26606"/>
          <ac:spMkLst>
            <pc:docMk/>
            <pc:sldMk cId="1361543878" sldId="277"/>
            <ac:spMk id="284" creationId="{E36AA562-600C-49F2-914F-C02A7616A087}"/>
          </ac:spMkLst>
        </pc:spChg>
        <pc:spChg chg="add del">
          <ac:chgData name="Kevin Tan" userId="7025b43e731eda81" providerId="LiveId" clId="{A389413F-F2ED-2348-92B0-92535C809F76}" dt="2022-04-12T09:44:24.371" v="2226" actId="26606"/>
          <ac:spMkLst>
            <pc:docMk/>
            <pc:sldMk cId="1361543878" sldId="277"/>
            <ac:spMk id="285" creationId="{1C091803-41C2-48E0-9228-5148460C7479}"/>
          </ac:spMkLst>
        </pc:spChg>
        <pc:spChg chg="add del">
          <ac:chgData name="Kevin Tan" userId="7025b43e731eda81" providerId="LiveId" clId="{A389413F-F2ED-2348-92B0-92535C809F76}" dt="2022-04-12T09:44:27.131" v="2228" actId="26606"/>
          <ac:spMkLst>
            <pc:docMk/>
            <pc:sldMk cId="1361543878" sldId="277"/>
            <ac:spMk id="287" creationId="{6EFFF4A2-EB01-4738-9824-8D9A72A51BB9}"/>
          </ac:spMkLst>
        </pc:spChg>
        <pc:spChg chg="add del">
          <ac:chgData name="Kevin Tan" userId="7025b43e731eda81" providerId="LiveId" clId="{A389413F-F2ED-2348-92B0-92535C809F76}" dt="2022-04-12T09:44:27.131" v="2228" actId="26606"/>
          <ac:spMkLst>
            <pc:docMk/>
            <pc:sldMk cId="1361543878" sldId="277"/>
            <ac:spMk id="288" creationId="{23D97D8B-CFC5-431A-AA32-93C4522A6EE6}"/>
          </ac:spMkLst>
        </pc:spChg>
        <pc:spChg chg="add del">
          <ac:chgData name="Kevin Tan" userId="7025b43e731eda81" providerId="LiveId" clId="{A389413F-F2ED-2348-92B0-92535C809F76}" dt="2022-04-12T09:44:28.017" v="2230" actId="26606"/>
          <ac:spMkLst>
            <pc:docMk/>
            <pc:sldMk cId="1361543878" sldId="277"/>
            <ac:spMk id="292" creationId="{3C3E5D51-F8E7-4DCA-AAE7-E43895B7DF65}"/>
          </ac:spMkLst>
        </pc:spChg>
        <pc:spChg chg="add del">
          <ac:chgData name="Kevin Tan" userId="7025b43e731eda81" providerId="LiveId" clId="{A389413F-F2ED-2348-92B0-92535C809F76}" dt="2022-04-12T09:44:28.017" v="2230" actId="26606"/>
          <ac:spMkLst>
            <pc:docMk/>
            <pc:sldMk cId="1361543878" sldId="277"/>
            <ac:spMk id="293" creationId="{95C8260E-968F-44E8-A823-ABB431311926}"/>
          </ac:spMkLst>
        </pc:spChg>
        <pc:spChg chg="add del">
          <ac:chgData name="Kevin Tan" userId="7025b43e731eda81" providerId="LiveId" clId="{A389413F-F2ED-2348-92B0-92535C809F76}" dt="2022-04-12T09:44:28.017" v="2230" actId="26606"/>
          <ac:spMkLst>
            <pc:docMk/>
            <pc:sldMk cId="1361543878" sldId="277"/>
            <ac:spMk id="294" creationId="{2C1BBA94-3F40-40AA-8BB9-E69E25E537C1}"/>
          </ac:spMkLst>
        </pc:spChg>
        <pc:spChg chg="add del">
          <ac:chgData name="Kevin Tan" userId="7025b43e731eda81" providerId="LiveId" clId="{A389413F-F2ED-2348-92B0-92535C809F76}" dt="2022-04-12T09:44:28.017" v="2230" actId="26606"/>
          <ac:spMkLst>
            <pc:docMk/>
            <pc:sldMk cId="1361543878" sldId="277"/>
            <ac:spMk id="295" creationId="{FE43805F-24A6-46A4-B19B-54F28347355C}"/>
          </ac:spMkLst>
        </pc:spChg>
        <pc:spChg chg="add del">
          <ac:chgData name="Kevin Tan" userId="7025b43e731eda81" providerId="LiveId" clId="{A389413F-F2ED-2348-92B0-92535C809F76}" dt="2022-04-12T09:44:28.853" v="2232" actId="26606"/>
          <ac:spMkLst>
            <pc:docMk/>
            <pc:sldMk cId="1361543878" sldId="277"/>
            <ac:spMk id="297" creationId="{B775CD93-9DF2-48CB-9F57-1BCA9A46C7FA}"/>
          </ac:spMkLst>
        </pc:spChg>
        <pc:spChg chg="add del">
          <ac:chgData name="Kevin Tan" userId="7025b43e731eda81" providerId="LiveId" clId="{A389413F-F2ED-2348-92B0-92535C809F76}" dt="2022-04-12T09:44:28.853" v="2232" actId="26606"/>
          <ac:spMkLst>
            <pc:docMk/>
            <pc:sldMk cId="1361543878" sldId="277"/>
            <ac:spMk id="298" creationId="{E186B68C-84BC-4A6E-99D1-EE87483C1349}"/>
          </ac:spMkLst>
        </pc:spChg>
        <pc:spChg chg="add del">
          <ac:chgData name="Kevin Tan" userId="7025b43e731eda81" providerId="LiveId" clId="{A389413F-F2ED-2348-92B0-92535C809F76}" dt="2022-04-12T09:44:28.853" v="2232" actId="26606"/>
          <ac:spMkLst>
            <pc:docMk/>
            <pc:sldMk cId="1361543878" sldId="277"/>
            <ac:spMk id="299" creationId="{6166C6D1-23AC-49C4-BA07-238E4E9F8CEB}"/>
          </ac:spMkLst>
        </pc:spChg>
        <pc:spChg chg="add del">
          <ac:chgData name="Kevin Tan" userId="7025b43e731eda81" providerId="LiveId" clId="{A389413F-F2ED-2348-92B0-92535C809F76}" dt="2022-04-12T09:44:28.853" v="2232" actId="26606"/>
          <ac:spMkLst>
            <pc:docMk/>
            <pc:sldMk cId="1361543878" sldId="277"/>
            <ac:spMk id="300" creationId="{06BFFB51-CE10-4747-8D87-ABC9CCB69333}"/>
          </ac:spMkLst>
        </pc:spChg>
        <pc:spChg chg="add del">
          <ac:chgData name="Kevin Tan" userId="7025b43e731eda81" providerId="LiveId" clId="{A389413F-F2ED-2348-92B0-92535C809F76}" dt="2022-04-12T09:44:28.853" v="2232" actId="26606"/>
          <ac:spMkLst>
            <pc:docMk/>
            <pc:sldMk cId="1361543878" sldId="277"/>
            <ac:spMk id="301" creationId="{BB567872-8251-475D-962D-520EE04BE618}"/>
          </ac:spMkLst>
        </pc:spChg>
        <pc:spChg chg="add del">
          <ac:chgData name="Kevin Tan" userId="7025b43e731eda81" providerId="LiveId" clId="{A389413F-F2ED-2348-92B0-92535C809F76}" dt="2022-04-12T09:44:28.853" v="2232" actId="26606"/>
          <ac:spMkLst>
            <pc:docMk/>
            <pc:sldMk cId="1361543878" sldId="277"/>
            <ac:spMk id="302" creationId="{1A6DEEC8-CE11-49F4-A18C-EC6EF9B7182E}"/>
          </ac:spMkLst>
        </pc:spChg>
        <pc:spChg chg="add del">
          <ac:chgData name="Kevin Tan" userId="7025b43e731eda81" providerId="LiveId" clId="{A389413F-F2ED-2348-92B0-92535C809F76}" dt="2022-04-12T09:44:28.853" v="2232" actId="26606"/>
          <ac:spMkLst>
            <pc:docMk/>
            <pc:sldMk cId="1361543878" sldId="277"/>
            <ac:spMk id="303" creationId="{29A731F8-6298-4F9F-B7B3-D5A4F4D38DB0}"/>
          </ac:spMkLst>
        </pc:spChg>
        <pc:spChg chg="add del">
          <ac:chgData name="Kevin Tan" userId="7025b43e731eda81" providerId="LiveId" clId="{A389413F-F2ED-2348-92B0-92535C809F76}" dt="2022-04-12T09:44:28.853" v="2232" actId="26606"/>
          <ac:spMkLst>
            <pc:docMk/>
            <pc:sldMk cId="1361543878" sldId="277"/>
            <ac:spMk id="304" creationId="{1C091803-41C2-48E0-9228-5148460C7479}"/>
          </ac:spMkLst>
        </pc:spChg>
        <pc:spChg chg="add del">
          <ac:chgData name="Kevin Tan" userId="7025b43e731eda81" providerId="LiveId" clId="{A389413F-F2ED-2348-92B0-92535C809F76}" dt="2022-04-12T09:44:34.085" v="2234" actId="26606"/>
          <ac:spMkLst>
            <pc:docMk/>
            <pc:sldMk cId="1361543878" sldId="277"/>
            <ac:spMk id="306" creationId="{2DAA6C16-BF9B-4A3E-BC70-EE6015D4F967}"/>
          </ac:spMkLst>
        </pc:spChg>
        <pc:spChg chg="add del">
          <ac:chgData name="Kevin Tan" userId="7025b43e731eda81" providerId="LiveId" clId="{A389413F-F2ED-2348-92B0-92535C809F76}" dt="2022-04-12T09:44:35.381" v="2236" actId="26606"/>
          <ac:spMkLst>
            <pc:docMk/>
            <pc:sldMk cId="1361543878" sldId="277"/>
            <ac:spMk id="312" creationId="{2E45EA07-5778-4716-A1E3-516D77B73702}"/>
          </ac:spMkLst>
        </pc:spChg>
        <pc:spChg chg="add del">
          <ac:chgData name="Kevin Tan" userId="7025b43e731eda81" providerId="LiveId" clId="{A389413F-F2ED-2348-92B0-92535C809F76}" dt="2022-04-12T09:44:35.381" v="2236" actId="26606"/>
          <ac:spMkLst>
            <pc:docMk/>
            <pc:sldMk cId="1361543878" sldId="277"/>
            <ac:spMk id="313" creationId="{2F3FC03D-8AE4-4034-A0C7-8180088B816A}"/>
          </ac:spMkLst>
        </pc:spChg>
        <pc:spChg chg="add del">
          <ac:chgData name="Kevin Tan" userId="7025b43e731eda81" providerId="LiveId" clId="{A389413F-F2ED-2348-92B0-92535C809F76}" dt="2022-04-12T09:44:35.381" v="2236" actId="26606"/>
          <ac:spMkLst>
            <pc:docMk/>
            <pc:sldMk cId="1361543878" sldId="277"/>
            <ac:spMk id="314" creationId="{A57047B1-C902-4225-94C5-A9B56D455B59}"/>
          </ac:spMkLst>
        </pc:spChg>
        <pc:spChg chg="add del">
          <ac:chgData name="Kevin Tan" userId="7025b43e731eda81" providerId="LiveId" clId="{A389413F-F2ED-2348-92B0-92535C809F76}" dt="2022-04-12T09:44:35.381" v="2236" actId="26606"/>
          <ac:spMkLst>
            <pc:docMk/>
            <pc:sldMk cId="1361543878" sldId="277"/>
            <ac:spMk id="315" creationId="{12FD69FC-E69E-4F4F-AC1C-4297656E0C53}"/>
          </ac:spMkLst>
        </pc:spChg>
        <pc:spChg chg="add del">
          <ac:chgData name="Kevin Tan" userId="7025b43e731eda81" providerId="LiveId" clId="{A389413F-F2ED-2348-92B0-92535C809F76}" dt="2022-04-12T09:44:36.434" v="2238" actId="26606"/>
          <ac:spMkLst>
            <pc:docMk/>
            <pc:sldMk cId="1361543878" sldId="277"/>
            <ac:spMk id="317" creationId="{4038CB10-1F5C-4D54-9DF7-12586DE5B007}"/>
          </ac:spMkLst>
        </pc:spChg>
        <pc:spChg chg="add del">
          <ac:chgData name="Kevin Tan" userId="7025b43e731eda81" providerId="LiveId" clId="{A389413F-F2ED-2348-92B0-92535C809F76}" dt="2022-04-12T09:44:36.434" v="2238" actId="26606"/>
          <ac:spMkLst>
            <pc:docMk/>
            <pc:sldMk cId="1361543878" sldId="277"/>
            <ac:spMk id="318" creationId="{73ED6512-6858-4552-B699-9A97FE9A4EA2}"/>
          </ac:spMkLst>
        </pc:spChg>
        <pc:spChg chg="add del">
          <ac:chgData name="Kevin Tan" userId="7025b43e731eda81" providerId="LiveId" clId="{A389413F-F2ED-2348-92B0-92535C809F76}" dt="2022-04-12T09:44:37.117" v="2240" actId="26606"/>
          <ac:spMkLst>
            <pc:docMk/>
            <pc:sldMk cId="1361543878" sldId="277"/>
            <ac:spMk id="320" creationId="{524E9777-DF7E-45E5-B387-86C306DA64AB}"/>
          </ac:spMkLst>
        </pc:spChg>
        <pc:spChg chg="add del">
          <ac:chgData name="Kevin Tan" userId="7025b43e731eda81" providerId="LiveId" clId="{A389413F-F2ED-2348-92B0-92535C809F76}" dt="2022-04-12T09:44:37.117" v="2240" actId="26606"/>
          <ac:spMkLst>
            <pc:docMk/>
            <pc:sldMk cId="1361543878" sldId="277"/>
            <ac:spMk id="321" creationId="{90464369-70FA-42AF-948F-80664CA7BFE5}"/>
          </ac:spMkLst>
        </pc:spChg>
        <pc:spChg chg="add del">
          <ac:chgData name="Kevin Tan" userId="7025b43e731eda81" providerId="LiveId" clId="{A389413F-F2ED-2348-92B0-92535C809F76}" dt="2022-04-12T09:44:37.117" v="2240" actId="26606"/>
          <ac:spMkLst>
            <pc:docMk/>
            <pc:sldMk cId="1361543878" sldId="277"/>
            <ac:spMk id="322" creationId="{A6604B49-AD5C-4590-B051-06C8222ECD99}"/>
          </ac:spMkLst>
        </pc:spChg>
        <pc:spChg chg="add del">
          <ac:chgData name="Kevin Tan" userId="7025b43e731eda81" providerId="LiveId" clId="{A389413F-F2ED-2348-92B0-92535C809F76}" dt="2022-04-12T09:44:37.117" v="2240" actId="26606"/>
          <ac:spMkLst>
            <pc:docMk/>
            <pc:sldMk cId="1361543878" sldId="277"/>
            <ac:spMk id="323" creationId="{A648176E-454C-437C-B0FC-9B82FCF32B24}"/>
          </ac:spMkLst>
        </pc:spChg>
        <pc:spChg chg="add del">
          <ac:chgData name="Kevin Tan" userId="7025b43e731eda81" providerId="LiveId" clId="{A389413F-F2ED-2348-92B0-92535C809F76}" dt="2022-04-12T09:44:37.117" v="2240" actId="26606"/>
          <ac:spMkLst>
            <pc:docMk/>
            <pc:sldMk cId="1361543878" sldId="277"/>
            <ac:spMk id="324" creationId="{4335D5A6-AB7A-4677-8D44-034515D66C4B}"/>
          </ac:spMkLst>
        </pc:spChg>
        <pc:spChg chg="add del">
          <ac:chgData name="Kevin Tan" userId="7025b43e731eda81" providerId="LiveId" clId="{A389413F-F2ED-2348-92B0-92535C809F76}" dt="2022-04-12T09:44:37.815" v="2242" actId="26606"/>
          <ac:spMkLst>
            <pc:docMk/>
            <pc:sldMk cId="1361543878" sldId="277"/>
            <ac:spMk id="326" creationId="{02B85AD0-400A-4BE2-A6B5-C388417F72E3}"/>
          </ac:spMkLst>
        </pc:spChg>
        <pc:spChg chg="add del">
          <ac:chgData name="Kevin Tan" userId="7025b43e731eda81" providerId="LiveId" clId="{A389413F-F2ED-2348-92B0-92535C809F76}" dt="2022-04-12T09:44:37.815" v="2242" actId="26606"/>
          <ac:spMkLst>
            <pc:docMk/>
            <pc:sldMk cId="1361543878" sldId="277"/>
            <ac:spMk id="327" creationId="{410C1444-5E64-4361-A98D-1098E1813E6A}"/>
          </ac:spMkLst>
        </pc:spChg>
        <pc:spChg chg="add del">
          <ac:chgData name="Kevin Tan" userId="7025b43e731eda81" providerId="LiveId" clId="{A389413F-F2ED-2348-92B0-92535C809F76}" dt="2022-04-12T09:44:37.815" v="2242" actId="26606"/>
          <ac:spMkLst>
            <pc:docMk/>
            <pc:sldMk cId="1361543878" sldId="277"/>
            <ac:spMk id="328" creationId="{3725BB1C-49AA-4AE1-A42C-040D4B1FB13E}"/>
          </ac:spMkLst>
        </pc:spChg>
        <pc:spChg chg="add del">
          <ac:chgData name="Kevin Tan" userId="7025b43e731eda81" providerId="LiveId" clId="{A389413F-F2ED-2348-92B0-92535C809F76}" dt="2022-04-12T09:44:37.815" v="2242" actId="26606"/>
          <ac:spMkLst>
            <pc:docMk/>
            <pc:sldMk cId="1361543878" sldId="277"/>
            <ac:spMk id="329" creationId="{52210ED6-839C-480C-8080-36FAF48B2670}"/>
          </ac:spMkLst>
        </pc:spChg>
        <pc:spChg chg="add del">
          <ac:chgData name="Kevin Tan" userId="7025b43e731eda81" providerId="LiveId" clId="{A389413F-F2ED-2348-92B0-92535C809F76}" dt="2022-04-12T09:44:37.815" v="2242" actId="26606"/>
          <ac:spMkLst>
            <pc:docMk/>
            <pc:sldMk cId="1361543878" sldId="277"/>
            <ac:spMk id="330" creationId="{579775E2-DFA7-46B6-8571-40E41FB80068}"/>
          </ac:spMkLst>
        </pc:spChg>
        <pc:spChg chg="add del">
          <ac:chgData name="Kevin Tan" userId="7025b43e731eda81" providerId="LiveId" clId="{A389413F-F2ED-2348-92B0-92535C809F76}" dt="2022-04-12T09:44:38.484" v="2244" actId="26606"/>
          <ac:spMkLst>
            <pc:docMk/>
            <pc:sldMk cId="1361543878" sldId="277"/>
            <ac:spMk id="332" creationId="{4038CB10-1F5C-4D54-9DF7-12586DE5B007}"/>
          </ac:spMkLst>
        </pc:spChg>
        <pc:spChg chg="add del">
          <ac:chgData name="Kevin Tan" userId="7025b43e731eda81" providerId="LiveId" clId="{A389413F-F2ED-2348-92B0-92535C809F76}" dt="2022-04-12T09:44:38.484" v="2244" actId="26606"/>
          <ac:spMkLst>
            <pc:docMk/>
            <pc:sldMk cId="1361543878" sldId="277"/>
            <ac:spMk id="333" creationId="{F48C0E4D-BD5E-4FDD-9B62-2B2940BFFB20}"/>
          </ac:spMkLst>
        </pc:spChg>
        <pc:spChg chg="add del">
          <ac:chgData name="Kevin Tan" userId="7025b43e731eda81" providerId="LiveId" clId="{A389413F-F2ED-2348-92B0-92535C809F76}" dt="2022-04-12T09:44:38.484" v="2244" actId="26606"/>
          <ac:spMkLst>
            <pc:docMk/>
            <pc:sldMk cId="1361543878" sldId="277"/>
            <ac:spMk id="334" creationId="{CAA0DA42-F6E1-48B7-B5ED-7C0C67DED72F}"/>
          </ac:spMkLst>
        </pc:spChg>
        <pc:spChg chg="add del">
          <ac:chgData name="Kevin Tan" userId="7025b43e731eda81" providerId="LiveId" clId="{A389413F-F2ED-2348-92B0-92535C809F76}" dt="2022-04-12T09:44:38.484" v="2244" actId="26606"/>
          <ac:spMkLst>
            <pc:docMk/>
            <pc:sldMk cId="1361543878" sldId="277"/>
            <ac:spMk id="335" creationId="{BB6BE08D-CDB9-4806-9C6E-8FD809D88BB5}"/>
          </ac:spMkLst>
        </pc:spChg>
        <pc:spChg chg="add del">
          <ac:chgData name="Kevin Tan" userId="7025b43e731eda81" providerId="LiveId" clId="{A389413F-F2ED-2348-92B0-92535C809F76}" dt="2022-04-12T09:44:38.484" v="2244" actId="26606"/>
          <ac:spMkLst>
            <pc:docMk/>
            <pc:sldMk cId="1361543878" sldId="277"/>
            <ac:spMk id="336" creationId="{CEFD8F0A-04C0-4F46-A992-D5CEA4F4C8FB}"/>
          </ac:spMkLst>
        </pc:spChg>
        <pc:spChg chg="add del">
          <ac:chgData name="Kevin Tan" userId="7025b43e731eda81" providerId="LiveId" clId="{A389413F-F2ED-2348-92B0-92535C809F76}" dt="2022-04-12T09:44:38.484" v="2244" actId="26606"/>
          <ac:spMkLst>
            <pc:docMk/>
            <pc:sldMk cId="1361543878" sldId="277"/>
            <ac:spMk id="337" creationId="{73ED6512-6858-4552-B699-9A97FE9A4EA2}"/>
          </ac:spMkLst>
        </pc:spChg>
        <pc:spChg chg="add del">
          <ac:chgData name="Kevin Tan" userId="7025b43e731eda81" providerId="LiveId" clId="{A389413F-F2ED-2348-92B0-92535C809F76}" dt="2022-04-12T09:44:39.132" v="2246" actId="26606"/>
          <ac:spMkLst>
            <pc:docMk/>
            <pc:sldMk cId="1361543878" sldId="277"/>
            <ac:spMk id="339" creationId="{040532B1-7622-4602-B898-5C84C974A02C}"/>
          </ac:spMkLst>
        </pc:spChg>
        <pc:spChg chg="add del">
          <ac:chgData name="Kevin Tan" userId="7025b43e731eda81" providerId="LiveId" clId="{A389413F-F2ED-2348-92B0-92535C809F76}" dt="2022-04-12T09:44:39.132" v="2246" actId="26606"/>
          <ac:spMkLst>
            <pc:docMk/>
            <pc:sldMk cId="1361543878" sldId="277"/>
            <ac:spMk id="340" creationId="{8EBC75B0-D5AF-40AB-915B-EBC590D746F3}"/>
          </ac:spMkLst>
        </pc:spChg>
        <pc:spChg chg="add del">
          <ac:chgData name="Kevin Tan" userId="7025b43e731eda81" providerId="LiveId" clId="{A389413F-F2ED-2348-92B0-92535C809F76}" dt="2022-04-12T09:44:39.132" v="2246" actId="26606"/>
          <ac:spMkLst>
            <pc:docMk/>
            <pc:sldMk cId="1361543878" sldId="277"/>
            <ac:spMk id="341" creationId="{70D16B3C-0901-4FFD-9DBF-5BC78ABC07F7}"/>
          </ac:spMkLst>
        </pc:spChg>
        <pc:spChg chg="add del">
          <ac:chgData name="Kevin Tan" userId="7025b43e731eda81" providerId="LiveId" clId="{A389413F-F2ED-2348-92B0-92535C809F76}" dt="2022-04-12T09:44:39.132" v="2246" actId="26606"/>
          <ac:spMkLst>
            <pc:docMk/>
            <pc:sldMk cId="1361543878" sldId="277"/>
            <ac:spMk id="342" creationId="{6D49CA2C-9593-4085-9ED2-049819E74754}"/>
          </ac:spMkLst>
        </pc:spChg>
        <pc:spChg chg="add del">
          <ac:chgData name="Kevin Tan" userId="7025b43e731eda81" providerId="LiveId" clId="{A389413F-F2ED-2348-92B0-92535C809F76}" dt="2022-04-12T09:44:40.068" v="2248" actId="26606"/>
          <ac:spMkLst>
            <pc:docMk/>
            <pc:sldMk cId="1361543878" sldId="277"/>
            <ac:spMk id="344" creationId="{5A0118C5-4F8D-4CF4-BADD-53FEACC6C42A}"/>
          </ac:spMkLst>
        </pc:spChg>
        <pc:spChg chg="add del">
          <ac:chgData name="Kevin Tan" userId="7025b43e731eda81" providerId="LiveId" clId="{A389413F-F2ED-2348-92B0-92535C809F76}" dt="2022-04-12T09:44:40.068" v="2248" actId="26606"/>
          <ac:spMkLst>
            <pc:docMk/>
            <pc:sldMk cId="1361543878" sldId="277"/>
            <ac:spMk id="345" creationId="{F410C0F3-C7FA-4157-BD5D-9A28DFC9555A}"/>
          </ac:spMkLst>
        </pc:spChg>
        <pc:spChg chg="add del">
          <ac:chgData name="Kevin Tan" userId="7025b43e731eda81" providerId="LiveId" clId="{A389413F-F2ED-2348-92B0-92535C809F76}" dt="2022-04-12T09:44:40.068" v="2248" actId="26606"/>
          <ac:spMkLst>
            <pc:docMk/>
            <pc:sldMk cId="1361543878" sldId="277"/>
            <ac:spMk id="346" creationId="{791A7DC9-0CC4-4E7A-A88C-F7F693B36F7B}"/>
          </ac:spMkLst>
        </pc:spChg>
        <pc:spChg chg="add del">
          <ac:chgData name="Kevin Tan" userId="7025b43e731eda81" providerId="LiveId" clId="{A389413F-F2ED-2348-92B0-92535C809F76}" dt="2022-04-12T09:44:40.068" v="2248" actId="26606"/>
          <ac:spMkLst>
            <pc:docMk/>
            <pc:sldMk cId="1361543878" sldId="277"/>
            <ac:spMk id="347" creationId="{4FE41D93-3454-42B2-935D-B099FE4FB23B}"/>
          </ac:spMkLst>
        </pc:spChg>
        <pc:spChg chg="add del">
          <ac:chgData name="Kevin Tan" userId="7025b43e731eda81" providerId="LiveId" clId="{A389413F-F2ED-2348-92B0-92535C809F76}" dt="2022-04-12T09:44:40.068" v="2248" actId="26606"/>
          <ac:spMkLst>
            <pc:docMk/>
            <pc:sldMk cId="1361543878" sldId="277"/>
            <ac:spMk id="348" creationId="{59364DEE-7DDD-4F52-A986-54AB0E908707}"/>
          </ac:spMkLst>
        </pc:spChg>
        <pc:spChg chg="add del">
          <ac:chgData name="Kevin Tan" userId="7025b43e731eda81" providerId="LiveId" clId="{A389413F-F2ED-2348-92B0-92535C809F76}" dt="2022-04-12T09:44:40.068" v="2248" actId="26606"/>
          <ac:spMkLst>
            <pc:docMk/>
            <pc:sldMk cId="1361543878" sldId="277"/>
            <ac:spMk id="349" creationId="{625D5A11-FB09-4CD6-BA92-78E1C430E5A4}"/>
          </ac:spMkLst>
        </pc:spChg>
        <pc:spChg chg="add del">
          <ac:chgData name="Kevin Tan" userId="7025b43e731eda81" providerId="LiveId" clId="{A389413F-F2ED-2348-92B0-92535C809F76}" dt="2022-04-12T09:44:44.026" v="2250" actId="26606"/>
          <ac:spMkLst>
            <pc:docMk/>
            <pc:sldMk cId="1361543878" sldId="277"/>
            <ac:spMk id="356" creationId="{FAEB5528-8165-4676-A0D5-57952D958C3C}"/>
          </ac:spMkLst>
        </pc:spChg>
        <pc:spChg chg="add del">
          <ac:chgData name="Kevin Tan" userId="7025b43e731eda81" providerId="LiveId" clId="{A389413F-F2ED-2348-92B0-92535C809F76}" dt="2022-04-12T09:44:44.026" v="2250" actId="26606"/>
          <ac:spMkLst>
            <pc:docMk/>
            <pc:sldMk cId="1361543878" sldId="277"/>
            <ac:spMk id="357" creationId="{2AAB8E32-4FEE-49EB-8648-629F3964394B}"/>
          </ac:spMkLst>
        </pc:spChg>
        <pc:spChg chg="add del">
          <ac:chgData name="Kevin Tan" userId="7025b43e731eda81" providerId="LiveId" clId="{A389413F-F2ED-2348-92B0-92535C809F76}" dt="2022-04-12T09:44:44.026" v="2250" actId="26606"/>
          <ac:spMkLst>
            <pc:docMk/>
            <pc:sldMk cId="1361543878" sldId="277"/>
            <ac:spMk id="358" creationId="{EB20AE0A-4279-482A-A061-B2C2A9C5CADD}"/>
          </ac:spMkLst>
        </pc:spChg>
        <pc:spChg chg="add del">
          <ac:chgData name="Kevin Tan" userId="7025b43e731eda81" providerId="LiveId" clId="{A389413F-F2ED-2348-92B0-92535C809F76}" dt="2022-04-12T09:44:44.026" v="2250" actId="26606"/>
          <ac:spMkLst>
            <pc:docMk/>
            <pc:sldMk cId="1361543878" sldId="277"/>
            <ac:spMk id="359" creationId="{24205AE5-3CD7-498A-9965-0193933995D3}"/>
          </ac:spMkLst>
        </pc:spChg>
        <pc:spChg chg="add del">
          <ac:chgData name="Kevin Tan" userId="7025b43e731eda81" providerId="LiveId" clId="{A389413F-F2ED-2348-92B0-92535C809F76}" dt="2022-04-12T09:44:44.026" v="2250" actId="26606"/>
          <ac:spMkLst>
            <pc:docMk/>
            <pc:sldMk cId="1361543878" sldId="277"/>
            <ac:spMk id="360" creationId="{9E8636D1-EA1E-4E9C-82CE-DC0564AF8874}"/>
          </ac:spMkLst>
        </pc:spChg>
        <pc:grpChg chg="add del">
          <ac:chgData name="Kevin Tan" userId="7025b43e731eda81" providerId="LiveId" clId="{A389413F-F2ED-2348-92B0-92535C809F76}" dt="2022-04-12T09:42:18.891" v="2124" actId="26606"/>
          <ac:grpSpMkLst>
            <pc:docMk/>
            <pc:sldMk cId="1361543878" sldId="277"/>
            <ac:grpSpMk id="25" creationId="{071FE7A6-F5D0-47EA-8ADE-9F0CD33C9482}"/>
          </ac:grpSpMkLst>
        </pc:grpChg>
        <pc:grpChg chg="add del">
          <ac:chgData name="Kevin Tan" userId="7025b43e731eda81" providerId="LiveId" clId="{A389413F-F2ED-2348-92B0-92535C809F76}" dt="2022-04-12T09:42:58.819" v="2143" actId="26606"/>
          <ac:grpSpMkLst>
            <pc:docMk/>
            <pc:sldMk cId="1361543878" sldId="277"/>
            <ac:grpSpMk id="44" creationId="{071FE7A6-F5D0-47EA-8ADE-9F0CD33C9482}"/>
          </ac:grpSpMkLst>
        </pc:grpChg>
        <pc:grpChg chg="add del">
          <ac:chgData name="Kevin Tan" userId="7025b43e731eda81" providerId="LiveId" clId="{A389413F-F2ED-2348-92B0-92535C809F76}" dt="2022-04-12T09:43:07.268" v="2149" actId="26606"/>
          <ac:grpSpMkLst>
            <pc:docMk/>
            <pc:sldMk cId="1361543878" sldId="277"/>
            <ac:grpSpMk id="77" creationId="{770AE191-D2EA-45C9-A44D-830C188F74CB}"/>
          </ac:grpSpMkLst>
        </pc:grpChg>
        <pc:grpChg chg="add del">
          <ac:chgData name="Kevin Tan" userId="7025b43e731eda81" providerId="LiveId" clId="{A389413F-F2ED-2348-92B0-92535C809F76}" dt="2022-04-12T09:43:37.734" v="2164" actId="26606"/>
          <ac:grpSpMkLst>
            <pc:docMk/>
            <pc:sldMk cId="1361543878" sldId="277"/>
            <ac:grpSpMk id="121" creationId="{D4469D90-62FA-49B2-981E-5305361D5A58}"/>
          </ac:grpSpMkLst>
        </pc:grpChg>
        <pc:grpChg chg="add del">
          <ac:chgData name="Kevin Tan" userId="7025b43e731eda81" providerId="LiveId" clId="{A389413F-F2ED-2348-92B0-92535C809F76}" dt="2022-04-12T09:44:08.417" v="2204" actId="26606"/>
          <ac:grpSpMkLst>
            <pc:docMk/>
            <pc:sldMk cId="1361543878" sldId="277"/>
            <ac:grpSpMk id="216" creationId="{770AE191-D2EA-45C9-A44D-830C188F74CB}"/>
          </ac:grpSpMkLst>
        </pc:grpChg>
        <pc:grpChg chg="add del">
          <ac:chgData name="Kevin Tan" userId="7025b43e731eda81" providerId="LiveId" clId="{A389413F-F2ED-2348-92B0-92535C809F76}" dt="2022-04-12T09:44:11.168" v="2208" actId="26606"/>
          <ac:grpSpMkLst>
            <pc:docMk/>
            <pc:sldMk cId="1361543878" sldId="277"/>
            <ac:grpSpMk id="227" creationId="{735C5426-EA82-4DCE-A1FA-05CB8E124545}"/>
          </ac:grpSpMkLst>
        </pc:grpChg>
        <pc:grpChg chg="add del">
          <ac:chgData name="Kevin Tan" userId="7025b43e731eda81" providerId="LiveId" clId="{A389413F-F2ED-2348-92B0-92535C809F76}" dt="2022-04-12T09:44:14.881" v="2212" actId="26606"/>
          <ac:grpSpMkLst>
            <pc:docMk/>
            <pc:sldMk cId="1361543878" sldId="277"/>
            <ac:grpSpMk id="249" creationId="{D4469D90-62FA-49B2-981E-5305361D5A58}"/>
          </ac:grpSpMkLst>
        </pc:grpChg>
        <pc:grpChg chg="add del">
          <ac:chgData name="Kevin Tan" userId="7025b43e731eda81" providerId="LiveId" clId="{A389413F-F2ED-2348-92B0-92535C809F76}" dt="2022-04-12T09:44:17.181" v="2216" actId="26606"/>
          <ac:grpSpMkLst>
            <pc:docMk/>
            <pc:sldMk cId="1361543878" sldId="277"/>
            <ac:grpSpMk id="257" creationId="{D2A542E6-1924-4FE2-89D1-3CB19468C1F6}"/>
          </ac:grpSpMkLst>
        </pc:grpChg>
        <pc:grpChg chg="add del">
          <ac:chgData name="Kevin Tan" userId="7025b43e731eda81" providerId="LiveId" clId="{A389413F-F2ED-2348-92B0-92535C809F76}" dt="2022-04-12T09:44:27.131" v="2228" actId="26606"/>
          <ac:grpSpMkLst>
            <pc:docMk/>
            <pc:sldMk cId="1361543878" sldId="277"/>
            <ac:grpSpMk id="289" creationId="{F91EAA54-AC0A-4AEF-ACE5-B1DD3DC8173B}"/>
          </ac:grpSpMkLst>
        </pc:grpChg>
        <pc:grpChg chg="add del">
          <ac:chgData name="Kevin Tan" userId="7025b43e731eda81" providerId="LiveId" clId="{A389413F-F2ED-2348-92B0-92535C809F76}" dt="2022-04-12T09:44:34.085" v="2234" actId="26606"/>
          <ac:grpSpMkLst>
            <pc:docMk/>
            <pc:sldMk cId="1361543878" sldId="277"/>
            <ac:grpSpMk id="307" creationId="{D4C516A3-38C0-4F58-9700-081CB0D1A089}"/>
          </ac:grpSpMkLst>
        </pc:grpChg>
        <pc:grpChg chg="add del">
          <ac:chgData name="Kevin Tan" userId="7025b43e731eda81" providerId="LiveId" clId="{A389413F-F2ED-2348-92B0-92535C809F76}" dt="2022-04-12T09:44:40.068" v="2248" actId="26606"/>
          <ac:grpSpMkLst>
            <pc:docMk/>
            <pc:sldMk cId="1361543878" sldId="277"/>
            <ac:grpSpMk id="350" creationId="{071FE7A6-F5D0-47EA-8ADE-9F0CD33C9482}"/>
          </ac:grpSpMkLst>
        </pc:grpChg>
        <pc:picChg chg="mod ord">
          <ac:chgData name="Kevin Tan" userId="7025b43e731eda81" providerId="LiveId" clId="{A389413F-F2ED-2348-92B0-92535C809F76}" dt="2022-04-12T09:45:36.942" v="2275" actId="1038"/>
          <ac:picMkLst>
            <pc:docMk/>
            <pc:sldMk cId="1361543878" sldId="277"/>
            <ac:picMk id="5" creationId="{F51A347D-1A41-35DD-E4AA-BF2C9909C3ED}"/>
          </ac:picMkLst>
        </pc:picChg>
        <pc:picChg chg="mod ord">
          <ac:chgData name="Kevin Tan" userId="7025b43e731eda81" providerId="LiveId" clId="{A389413F-F2ED-2348-92B0-92535C809F76}" dt="2022-04-12T09:46:03.530" v="2282" actId="1036"/>
          <ac:picMkLst>
            <pc:docMk/>
            <pc:sldMk cId="1361543878" sldId="277"/>
            <ac:picMk id="6" creationId="{156CCF9F-D310-2A71-93D3-4A266DE44274}"/>
          </ac:picMkLst>
        </pc:picChg>
        <pc:picChg chg="mod ord">
          <ac:chgData name="Kevin Tan" userId="7025b43e731eda81" providerId="LiveId" clId="{A389413F-F2ED-2348-92B0-92535C809F76}" dt="2022-04-12T09:44:54.502" v="2266" actId="26606"/>
          <ac:picMkLst>
            <pc:docMk/>
            <pc:sldMk cId="1361543878" sldId="277"/>
            <ac:picMk id="7" creationId="{0D399F69-AA8B-380C-490C-8CB933361EF6}"/>
          </ac:picMkLst>
        </pc:picChg>
        <pc:picChg chg="add del mod ord">
          <ac:chgData name="Kevin Tan" userId="7025b43e731eda81" providerId="LiveId" clId="{A389413F-F2ED-2348-92B0-92535C809F76}" dt="2022-04-12T09:46:00.868" v="2281" actId="1036"/>
          <ac:picMkLst>
            <pc:docMk/>
            <pc:sldMk cId="1361543878" sldId="277"/>
            <ac:picMk id="8" creationId="{8A7A2DAE-8B9A-C12C-DFAD-0F89FAE83193}"/>
          </ac:picMkLst>
        </pc:picChg>
        <pc:cxnChg chg="add del">
          <ac:chgData name="Kevin Tan" userId="7025b43e731eda81" providerId="LiveId" clId="{A389413F-F2ED-2348-92B0-92535C809F76}" dt="2022-04-12T09:41:55.101" v="2118" actId="26606"/>
          <ac:cxnSpMkLst>
            <pc:docMk/>
            <pc:sldMk cId="1361543878" sldId="277"/>
            <ac:cxnSpMk id="24" creationId="{C19F72C9-562B-4942-927C-2D3E2921D902}"/>
          </ac:cxnSpMkLst>
        </pc:cxnChg>
        <pc:cxnChg chg="add del">
          <ac:chgData name="Kevin Tan" userId="7025b43e731eda81" providerId="LiveId" clId="{A389413F-F2ED-2348-92B0-92535C809F76}" dt="2022-04-12T09:42:21.119" v="2128" actId="26606"/>
          <ac:cxnSpMkLst>
            <pc:docMk/>
            <pc:sldMk cId="1361543878" sldId="277"/>
            <ac:cxnSpMk id="57" creationId="{447D1B1D-04C6-4151-9423-F5437649E485}"/>
          </ac:cxnSpMkLst>
        </pc:cxnChg>
        <pc:cxnChg chg="add del">
          <ac:chgData name="Kevin Tan" userId="7025b43e731eda81" providerId="LiveId" clId="{A389413F-F2ED-2348-92B0-92535C809F76}" dt="2022-04-12T09:42:24.112" v="2130" actId="26606"/>
          <ac:cxnSpMkLst>
            <pc:docMk/>
            <pc:sldMk cId="1361543878" sldId="277"/>
            <ac:cxnSpMk id="60" creationId="{C19F72C9-562B-4942-927C-2D3E2921D902}"/>
          </ac:cxnSpMkLst>
        </pc:cxnChg>
        <pc:cxnChg chg="add del">
          <ac:chgData name="Kevin Tan" userId="7025b43e731eda81" providerId="LiveId" clId="{A389413F-F2ED-2348-92B0-92535C809F76}" dt="2022-04-12T09:43:17.582" v="2154" actId="26606"/>
          <ac:cxnSpMkLst>
            <pc:docMk/>
            <pc:sldMk cId="1361543878" sldId="277"/>
            <ac:cxnSpMk id="95" creationId="{FB9683CF-0DA1-46CF-ACAC-D8EE1B15BDB7}"/>
          </ac:cxnSpMkLst>
        </pc:cxnChg>
        <pc:cxnChg chg="add del">
          <ac:chgData name="Kevin Tan" userId="7025b43e731eda81" providerId="LiveId" clId="{A389413F-F2ED-2348-92B0-92535C809F76}" dt="2022-04-12T09:43:17.582" v="2154" actId="26606"/>
          <ac:cxnSpMkLst>
            <pc:docMk/>
            <pc:sldMk cId="1361543878" sldId="277"/>
            <ac:cxnSpMk id="97" creationId="{C2AE770B-9BD5-45F7-9DD4-D3FFD62FE6FE}"/>
          </ac:cxnSpMkLst>
        </pc:cxnChg>
        <pc:cxnChg chg="add del">
          <ac:chgData name="Kevin Tan" userId="7025b43e731eda81" providerId="LiveId" clId="{A389413F-F2ED-2348-92B0-92535C809F76}" dt="2022-04-12T09:43:17.582" v="2154" actId="26606"/>
          <ac:cxnSpMkLst>
            <pc:docMk/>
            <pc:sldMk cId="1361543878" sldId="277"/>
            <ac:cxnSpMk id="99" creationId="{24A55763-CE5D-4A9B-A9F7-982C800073B9}"/>
          </ac:cxnSpMkLst>
        </pc:cxnChg>
        <pc:cxnChg chg="add del">
          <ac:chgData name="Kevin Tan" userId="7025b43e731eda81" providerId="LiveId" clId="{A389413F-F2ED-2348-92B0-92535C809F76}" dt="2022-04-12T09:43:17.582" v="2154" actId="26606"/>
          <ac:cxnSpMkLst>
            <pc:docMk/>
            <pc:sldMk cId="1361543878" sldId="277"/>
            <ac:cxnSpMk id="101" creationId="{4E4DDBE7-307B-40B1-B6B5-5B376C16D732}"/>
          </ac:cxnSpMkLst>
        </pc:cxnChg>
        <pc:cxnChg chg="add del">
          <ac:chgData name="Kevin Tan" userId="7025b43e731eda81" providerId="LiveId" clId="{A389413F-F2ED-2348-92B0-92535C809F76}" dt="2022-04-12T09:43:19.286" v="2156" actId="26606"/>
          <ac:cxnSpMkLst>
            <pc:docMk/>
            <pc:sldMk cId="1361543878" sldId="277"/>
            <ac:cxnSpMk id="104" creationId="{EE504C98-6397-41C1-A8D8-2D9C4ED307E0}"/>
          </ac:cxnSpMkLst>
        </pc:cxnChg>
        <pc:cxnChg chg="add del">
          <ac:chgData name="Kevin Tan" userId="7025b43e731eda81" providerId="LiveId" clId="{A389413F-F2ED-2348-92B0-92535C809F76}" dt="2022-04-12T09:43:19.286" v="2156" actId="26606"/>
          <ac:cxnSpMkLst>
            <pc:docMk/>
            <pc:sldMk cId="1361543878" sldId="277"/>
            <ac:cxnSpMk id="105" creationId="{B7188D9B-1674-419B-A379-D1632A7EC3A2}"/>
          </ac:cxnSpMkLst>
        </pc:cxnChg>
        <pc:cxnChg chg="add del">
          <ac:chgData name="Kevin Tan" userId="7025b43e731eda81" providerId="LiveId" clId="{A389413F-F2ED-2348-92B0-92535C809F76}" dt="2022-04-12T09:43:24.818" v="2160" actId="26606"/>
          <ac:cxnSpMkLst>
            <pc:docMk/>
            <pc:sldMk cId="1361543878" sldId="277"/>
            <ac:cxnSpMk id="112" creationId="{C19F72C9-562B-4942-927C-2D3E2921D902}"/>
          </ac:cxnSpMkLst>
        </pc:cxnChg>
        <pc:cxnChg chg="add del">
          <ac:chgData name="Kevin Tan" userId="7025b43e731eda81" providerId="LiveId" clId="{A389413F-F2ED-2348-92B0-92535C809F76}" dt="2022-04-12T09:43:39.651" v="2166" actId="26606"/>
          <ac:cxnSpMkLst>
            <pc:docMk/>
            <pc:sldMk cId="1361543878" sldId="277"/>
            <ac:cxnSpMk id="126" creationId="{0825E110-0C82-46B4-B14F-14FEDF8C2AB6}"/>
          </ac:cxnSpMkLst>
        </pc:cxnChg>
        <pc:cxnChg chg="add del">
          <ac:chgData name="Kevin Tan" userId="7025b43e731eda81" providerId="LiveId" clId="{A389413F-F2ED-2348-92B0-92535C809F76}" dt="2022-04-12T09:43:39.651" v="2166" actId="26606"/>
          <ac:cxnSpMkLst>
            <pc:docMk/>
            <pc:sldMk cId="1361543878" sldId="277"/>
            <ac:cxnSpMk id="127" creationId="{E37FF09F-1F54-46D1-B139-16AD435BD263}"/>
          </ac:cxnSpMkLst>
        </pc:cxnChg>
        <pc:cxnChg chg="add del">
          <ac:chgData name="Kevin Tan" userId="7025b43e731eda81" providerId="LiveId" clId="{A389413F-F2ED-2348-92B0-92535C809F76}" dt="2022-04-12T09:43:52.273" v="2172" actId="26606"/>
          <ac:cxnSpMkLst>
            <pc:docMk/>
            <pc:sldMk cId="1361543878" sldId="277"/>
            <ac:cxnSpMk id="143" creationId="{FB9683CF-0DA1-46CF-ACAC-D8EE1B15BDB7}"/>
          </ac:cxnSpMkLst>
        </pc:cxnChg>
        <pc:cxnChg chg="add del">
          <ac:chgData name="Kevin Tan" userId="7025b43e731eda81" providerId="LiveId" clId="{A389413F-F2ED-2348-92B0-92535C809F76}" dt="2022-04-12T09:43:52.273" v="2172" actId="26606"/>
          <ac:cxnSpMkLst>
            <pc:docMk/>
            <pc:sldMk cId="1361543878" sldId="277"/>
            <ac:cxnSpMk id="144" creationId="{C2AE770B-9BD5-45F7-9DD4-D3FFD62FE6FE}"/>
          </ac:cxnSpMkLst>
        </pc:cxnChg>
        <pc:cxnChg chg="add del">
          <ac:chgData name="Kevin Tan" userId="7025b43e731eda81" providerId="LiveId" clId="{A389413F-F2ED-2348-92B0-92535C809F76}" dt="2022-04-12T09:43:52.273" v="2172" actId="26606"/>
          <ac:cxnSpMkLst>
            <pc:docMk/>
            <pc:sldMk cId="1361543878" sldId="277"/>
            <ac:cxnSpMk id="145" creationId="{24A55763-CE5D-4A9B-A9F7-982C800073B9}"/>
          </ac:cxnSpMkLst>
        </pc:cxnChg>
        <pc:cxnChg chg="add del">
          <ac:chgData name="Kevin Tan" userId="7025b43e731eda81" providerId="LiveId" clId="{A389413F-F2ED-2348-92B0-92535C809F76}" dt="2022-04-12T09:43:52.273" v="2172" actId="26606"/>
          <ac:cxnSpMkLst>
            <pc:docMk/>
            <pc:sldMk cId="1361543878" sldId="277"/>
            <ac:cxnSpMk id="146" creationId="{4E4DDBE7-307B-40B1-B6B5-5B376C16D732}"/>
          </ac:cxnSpMkLst>
        </pc:cxnChg>
        <pc:cxnChg chg="add del">
          <ac:chgData name="Kevin Tan" userId="7025b43e731eda81" providerId="LiveId" clId="{A389413F-F2ED-2348-92B0-92535C809F76}" dt="2022-04-12T09:43:53.552" v="2174" actId="26606"/>
          <ac:cxnSpMkLst>
            <pc:docMk/>
            <pc:sldMk cId="1361543878" sldId="277"/>
            <ac:cxnSpMk id="149" creationId="{EE504C98-6397-41C1-A8D8-2D9C4ED307E0}"/>
          </ac:cxnSpMkLst>
        </pc:cxnChg>
        <pc:cxnChg chg="add del">
          <ac:chgData name="Kevin Tan" userId="7025b43e731eda81" providerId="LiveId" clId="{A389413F-F2ED-2348-92B0-92535C809F76}" dt="2022-04-12T09:43:53.552" v="2174" actId="26606"/>
          <ac:cxnSpMkLst>
            <pc:docMk/>
            <pc:sldMk cId="1361543878" sldId="277"/>
            <ac:cxnSpMk id="150" creationId="{B7188D9B-1674-419B-A379-D1632A7EC3A2}"/>
          </ac:cxnSpMkLst>
        </pc:cxnChg>
        <pc:cxnChg chg="add del">
          <ac:chgData name="Kevin Tan" userId="7025b43e731eda81" providerId="LiveId" clId="{A389413F-F2ED-2348-92B0-92535C809F76}" dt="2022-04-12T09:43:57.218" v="2178" actId="26606"/>
          <ac:cxnSpMkLst>
            <pc:docMk/>
            <pc:sldMk cId="1361543878" sldId="277"/>
            <ac:cxnSpMk id="157" creationId="{C19F72C9-562B-4942-927C-2D3E2921D902}"/>
          </ac:cxnSpMkLst>
        </pc:cxnChg>
        <pc:cxnChg chg="add del">
          <ac:chgData name="Kevin Tan" userId="7025b43e731eda81" providerId="LiveId" clId="{A389413F-F2ED-2348-92B0-92535C809F76}" dt="2022-04-12T09:44:00.384" v="2186" actId="26606"/>
          <ac:cxnSpMkLst>
            <pc:docMk/>
            <pc:sldMk cId="1361543878" sldId="277"/>
            <ac:cxnSpMk id="174" creationId="{447D1B1D-04C6-4151-9423-F5437649E485}"/>
          </ac:cxnSpMkLst>
        </pc:cxnChg>
        <pc:cxnChg chg="add del">
          <ac:chgData name="Kevin Tan" userId="7025b43e731eda81" providerId="LiveId" clId="{A389413F-F2ED-2348-92B0-92535C809F76}" dt="2022-04-12T09:44:09.490" v="2206" actId="26606"/>
          <ac:cxnSpMkLst>
            <pc:docMk/>
            <pc:sldMk cId="1361543878" sldId="277"/>
            <ac:cxnSpMk id="221" creationId="{0825E110-0C82-46B4-B14F-14FEDF8C2AB6}"/>
          </ac:cxnSpMkLst>
        </pc:cxnChg>
        <pc:cxnChg chg="add del">
          <ac:chgData name="Kevin Tan" userId="7025b43e731eda81" providerId="LiveId" clId="{A389413F-F2ED-2348-92B0-92535C809F76}" dt="2022-04-12T09:44:09.490" v="2206" actId="26606"/>
          <ac:cxnSpMkLst>
            <pc:docMk/>
            <pc:sldMk cId="1361543878" sldId="277"/>
            <ac:cxnSpMk id="222" creationId="{E37FF09F-1F54-46D1-B139-16AD435BD263}"/>
          </ac:cxnSpMkLst>
        </pc:cxnChg>
        <pc:cxnChg chg="add del">
          <ac:chgData name="Kevin Tan" userId="7025b43e731eda81" providerId="LiveId" clId="{A389413F-F2ED-2348-92B0-92535C809F76}" dt="2022-04-12T09:44:14.051" v="2210" actId="26606"/>
          <ac:cxnSpMkLst>
            <pc:docMk/>
            <pc:sldMk cId="1361543878" sldId="277"/>
            <ac:cxnSpMk id="245" creationId="{0825E110-0C82-46B4-B14F-14FEDF8C2AB6}"/>
          </ac:cxnSpMkLst>
        </pc:cxnChg>
        <pc:cxnChg chg="add del">
          <ac:chgData name="Kevin Tan" userId="7025b43e731eda81" providerId="LiveId" clId="{A389413F-F2ED-2348-92B0-92535C809F76}" dt="2022-04-12T09:44:14.051" v="2210" actId="26606"/>
          <ac:cxnSpMkLst>
            <pc:docMk/>
            <pc:sldMk cId="1361543878" sldId="277"/>
            <ac:cxnSpMk id="246" creationId="{E37FF09F-1F54-46D1-B139-16AD435BD263}"/>
          </ac:cxnSpMkLst>
        </pc:cxnChg>
        <pc:cxnChg chg="add del">
          <ac:chgData name="Kevin Tan" userId="7025b43e731eda81" providerId="LiveId" clId="{A389413F-F2ED-2348-92B0-92535C809F76}" dt="2022-04-12T09:44:15.673" v="2214" actId="26606"/>
          <ac:cxnSpMkLst>
            <pc:docMk/>
            <pc:sldMk cId="1361543878" sldId="277"/>
            <ac:cxnSpMk id="253" creationId="{EE504C98-6397-41C1-A8D8-2D9C4ED307E0}"/>
          </ac:cxnSpMkLst>
        </pc:cxnChg>
        <pc:cxnChg chg="add del">
          <ac:chgData name="Kevin Tan" userId="7025b43e731eda81" providerId="LiveId" clId="{A389413F-F2ED-2348-92B0-92535C809F76}" dt="2022-04-12T09:44:15.673" v="2214" actId="26606"/>
          <ac:cxnSpMkLst>
            <pc:docMk/>
            <pc:sldMk cId="1361543878" sldId="277"/>
            <ac:cxnSpMk id="254" creationId="{B7188D9B-1674-419B-A379-D1632A7EC3A2}"/>
          </ac:cxnSpMkLst>
        </pc:cxnChg>
        <pc:cxnChg chg="add del">
          <ac:chgData name="Kevin Tan" userId="7025b43e731eda81" providerId="LiveId" clId="{A389413F-F2ED-2348-92B0-92535C809F76}" dt="2022-04-12T09:44:19.553" v="2218" actId="26606"/>
          <ac:cxnSpMkLst>
            <pc:docMk/>
            <pc:sldMk cId="1361543878" sldId="277"/>
            <ac:cxnSpMk id="262" creationId="{EE504C98-6397-41C1-A8D8-2D9C4ED307E0}"/>
          </ac:cxnSpMkLst>
        </pc:cxnChg>
        <pc:cxnChg chg="add del">
          <ac:chgData name="Kevin Tan" userId="7025b43e731eda81" providerId="LiveId" clId="{A389413F-F2ED-2348-92B0-92535C809F76}" dt="2022-04-12T09:44:19.553" v="2218" actId="26606"/>
          <ac:cxnSpMkLst>
            <pc:docMk/>
            <pc:sldMk cId="1361543878" sldId="277"/>
            <ac:cxnSpMk id="263" creationId="{B7188D9B-1674-419B-A379-D1632A7EC3A2}"/>
          </ac:cxnSpMkLst>
        </pc:cxnChg>
      </pc:sldChg>
      <pc:sldChg chg="addSp delSp modSp mod setBg">
        <pc:chgData name="Kevin Tan" userId="7025b43e731eda81" providerId="LiveId" clId="{A389413F-F2ED-2348-92B0-92535C809F76}" dt="2022-04-12T10:02:37.857" v="2890" actId="20577"/>
        <pc:sldMkLst>
          <pc:docMk/>
          <pc:sldMk cId="1124096476" sldId="278"/>
        </pc:sldMkLst>
        <pc:spChg chg="mod">
          <ac:chgData name="Kevin Tan" userId="7025b43e731eda81" providerId="LiveId" clId="{A389413F-F2ED-2348-92B0-92535C809F76}" dt="2022-04-12T10:02:21.432" v="2888" actId="26606"/>
          <ac:spMkLst>
            <pc:docMk/>
            <pc:sldMk cId="1124096476" sldId="278"/>
            <ac:spMk id="2" creationId="{00C4FE0C-5DF1-4263-92D3-55BC259FB031}"/>
          </ac:spMkLst>
        </pc:spChg>
        <pc:spChg chg="mod">
          <ac:chgData name="Kevin Tan" userId="7025b43e731eda81" providerId="LiveId" clId="{A389413F-F2ED-2348-92B0-92535C809F76}" dt="2022-04-12T10:02:37.857" v="2890" actId="20577"/>
          <ac:spMkLst>
            <pc:docMk/>
            <pc:sldMk cId="1124096476" sldId="278"/>
            <ac:spMk id="3" creationId="{9DA38F11-6702-B4BD-09C8-84FA853C0DC8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1124096476" sldId="278"/>
            <ac:spMk id="4" creationId="{CFA67F4D-E308-534B-81A2-CFFF05BBBE92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1124096476" sldId="278"/>
            <ac:spMk id="5" creationId="{F77E07FF-98F7-2E47-B640-F1A1DBEE4D56}"/>
          </ac:spMkLst>
        </pc:spChg>
        <pc:spChg chg="add del">
          <ac:chgData name="Kevin Tan" userId="7025b43e731eda81" providerId="LiveId" clId="{A389413F-F2ED-2348-92B0-92535C809F76}" dt="2022-04-12T10:02:21.362" v="2887" actId="26606"/>
          <ac:spMkLst>
            <pc:docMk/>
            <pc:sldMk cId="1124096476" sldId="278"/>
            <ac:spMk id="71" creationId="{25E8815A-9407-4234-B08F-A1E49DCD7F37}"/>
          </ac:spMkLst>
        </pc:spChg>
        <pc:spChg chg="add del">
          <ac:chgData name="Kevin Tan" userId="7025b43e731eda81" providerId="LiveId" clId="{A389413F-F2ED-2348-92B0-92535C809F76}" dt="2022-04-12T10:02:21.362" v="2887" actId="26606"/>
          <ac:spMkLst>
            <pc:docMk/>
            <pc:sldMk cId="1124096476" sldId="278"/>
            <ac:spMk id="73" creationId="{AD72D4D1-076F-49D3-9889-EFC4F6D7CA66}"/>
          </ac:spMkLst>
        </pc:spChg>
        <pc:spChg chg="add del">
          <ac:chgData name="Kevin Tan" userId="7025b43e731eda81" providerId="LiveId" clId="{A389413F-F2ED-2348-92B0-92535C809F76}" dt="2022-04-12T10:02:21.362" v="2887" actId="26606"/>
          <ac:spMkLst>
            <pc:docMk/>
            <pc:sldMk cId="1124096476" sldId="278"/>
            <ac:spMk id="75" creationId="{C9C56819-FD02-4626-ABF5-85C7463C990D}"/>
          </ac:spMkLst>
        </pc:spChg>
        <pc:spChg chg="add">
          <ac:chgData name="Kevin Tan" userId="7025b43e731eda81" providerId="LiveId" clId="{A389413F-F2ED-2348-92B0-92535C809F76}" dt="2022-04-12T10:02:21.432" v="2888" actId="26606"/>
          <ac:spMkLst>
            <pc:docMk/>
            <pc:sldMk cId="1124096476" sldId="278"/>
            <ac:spMk id="15364" creationId="{362810D9-2C5A-477D-949C-C191895477F3}"/>
          </ac:spMkLst>
        </pc:spChg>
        <pc:spChg chg="add">
          <ac:chgData name="Kevin Tan" userId="7025b43e731eda81" providerId="LiveId" clId="{A389413F-F2ED-2348-92B0-92535C809F76}" dt="2022-04-12T10:02:21.432" v="2888" actId="26606"/>
          <ac:spMkLst>
            <pc:docMk/>
            <pc:sldMk cId="1124096476" sldId="278"/>
            <ac:spMk id="15365" creationId="{081E4A58-353D-44AE-B2FC-2A74E2E400F7}"/>
          </ac:spMkLst>
        </pc:spChg>
        <pc:picChg chg="add mod ord">
          <ac:chgData name="Kevin Tan" userId="7025b43e731eda81" providerId="LiveId" clId="{A389413F-F2ED-2348-92B0-92535C809F76}" dt="2022-04-12T10:02:21.432" v="2888" actId="26606"/>
          <ac:picMkLst>
            <pc:docMk/>
            <pc:sldMk cId="1124096476" sldId="278"/>
            <ac:picMk id="15362" creationId="{373EFF5E-E665-2043-B0EB-4F5C36CB8C01}"/>
          </ac:picMkLst>
        </pc:picChg>
      </pc:sldChg>
      <pc:sldChg chg="addSp delSp modSp mod setBg">
        <pc:chgData name="Kevin Tan" userId="7025b43e731eda81" providerId="LiveId" clId="{A389413F-F2ED-2348-92B0-92535C809F76}" dt="2022-04-12T09:57:25.671" v="2737" actId="1038"/>
        <pc:sldMkLst>
          <pc:docMk/>
          <pc:sldMk cId="2978599065" sldId="279"/>
        </pc:sldMkLst>
        <pc:spChg chg="mod">
          <ac:chgData name="Kevin Tan" userId="7025b43e731eda81" providerId="LiveId" clId="{A389413F-F2ED-2348-92B0-92535C809F76}" dt="2022-04-12T09:56:34.878" v="2695" actId="1038"/>
          <ac:spMkLst>
            <pc:docMk/>
            <pc:sldMk cId="2978599065" sldId="279"/>
            <ac:spMk id="2" creationId="{6458F260-8484-F0DE-D643-43488DD3E616}"/>
          </ac:spMkLst>
        </pc:spChg>
        <pc:spChg chg="mod">
          <ac:chgData name="Kevin Tan" userId="7025b43e731eda81" providerId="LiveId" clId="{A389413F-F2ED-2348-92B0-92535C809F76}" dt="2022-04-12T09:56:37.702" v="2696" actId="207"/>
          <ac:spMkLst>
            <pc:docMk/>
            <pc:sldMk cId="2978599065" sldId="279"/>
            <ac:spMk id="3" creationId="{B9BDA94C-147A-0873-3A27-4BE5FB23A9CA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2978599065" sldId="279"/>
            <ac:spMk id="4" creationId="{DA182CD0-7E18-384D-9382-2865E33D7CED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2978599065" sldId="279"/>
            <ac:spMk id="5" creationId="{E1BABF32-2A03-6049-90C7-FA1FB9B08D62}"/>
          </ac:spMkLst>
        </pc:spChg>
        <pc:spChg chg="mod">
          <ac:chgData name="Kevin Tan" userId="7025b43e731eda81" providerId="LiveId" clId="{A389413F-F2ED-2348-92B0-92535C809F76}" dt="2022-04-12T09:56:56.133" v="2716" actId="404"/>
          <ac:spMkLst>
            <pc:docMk/>
            <pc:sldMk cId="2978599065" sldId="279"/>
            <ac:spMk id="6" creationId="{1411191D-C77F-41A0-B3FD-E15BC45C5885}"/>
          </ac:spMkLst>
        </pc:spChg>
        <pc:spChg chg="mod">
          <ac:chgData name="Kevin Tan" userId="7025b43e731eda81" providerId="LiveId" clId="{A389413F-F2ED-2348-92B0-92535C809F76}" dt="2022-04-12T09:56:46.084" v="2706" actId="1038"/>
          <ac:spMkLst>
            <pc:docMk/>
            <pc:sldMk cId="2978599065" sldId="279"/>
            <ac:spMk id="7" creationId="{06DB357B-6C3B-4A54-839A-75834920379E}"/>
          </ac:spMkLst>
        </pc:spChg>
        <pc:spChg chg="mod">
          <ac:chgData name="Kevin Tan" userId="7025b43e731eda81" providerId="LiveId" clId="{A389413F-F2ED-2348-92B0-92535C809F76}" dt="2022-04-12T09:57:19.136" v="2735" actId="1076"/>
          <ac:spMkLst>
            <pc:docMk/>
            <pc:sldMk cId="2978599065" sldId="279"/>
            <ac:spMk id="8" creationId="{1A524BA1-1AAA-40BA-A1CE-84DBFC3AF407}"/>
          </ac:spMkLst>
        </pc:spChg>
        <pc:spChg chg="mod">
          <ac:chgData name="Kevin Tan" userId="7025b43e731eda81" providerId="LiveId" clId="{A389413F-F2ED-2348-92B0-92535C809F76}" dt="2022-04-12T09:57:02.115" v="2725" actId="1037"/>
          <ac:spMkLst>
            <pc:docMk/>
            <pc:sldMk cId="2978599065" sldId="279"/>
            <ac:spMk id="9" creationId="{7297F716-12E2-4775-BDF3-D49B359346AD}"/>
          </ac:spMkLst>
        </pc:spChg>
        <pc:spChg chg="add del mod">
          <ac:chgData name="Kevin Tan" userId="7025b43e731eda81" providerId="LiveId" clId="{A389413F-F2ED-2348-92B0-92535C809F76}" dt="2022-04-12T09:56:24.045" v="2684" actId="767"/>
          <ac:spMkLst>
            <pc:docMk/>
            <pc:sldMk cId="2978599065" sldId="279"/>
            <ac:spMk id="10" creationId="{D0573F54-83B1-DC43-812F-E4C503D350D1}"/>
          </ac:spMkLst>
        </pc:spChg>
        <pc:picChg chg="mod">
          <ac:chgData name="Kevin Tan" userId="7025b43e731eda81" providerId="LiveId" clId="{A389413F-F2ED-2348-92B0-92535C809F76}" dt="2022-04-12T09:57:25.671" v="2737" actId="1038"/>
          <ac:picMkLst>
            <pc:docMk/>
            <pc:sldMk cId="2978599065" sldId="279"/>
            <ac:picMk id="17" creationId="{8838B97E-4365-4E0A-BD6A-0D7E39EC760F}"/>
          </ac:picMkLst>
        </pc:picChg>
      </pc:sldChg>
      <pc:sldChg chg="addSp delSp modSp mod setBg setClrOvrMap">
        <pc:chgData name="Kevin Tan" userId="7025b43e731eda81" providerId="LiveId" clId="{A389413F-F2ED-2348-92B0-92535C809F76}" dt="2022-04-12T10:00:09.590" v="2875" actId="26606"/>
        <pc:sldMkLst>
          <pc:docMk/>
          <pc:sldMk cId="492452692" sldId="280"/>
        </pc:sldMkLst>
        <pc:spChg chg="mod">
          <ac:chgData name="Kevin Tan" userId="7025b43e731eda81" providerId="LiveId" clId="{A389413F-F2ED-2348-92B0-92535C809F76}" dt="2022-04-12T10:00:09.590" v="2875" actId="26606"/>
          <ac:spMkLst>
            <pc:docMk/>
            <pc:sldMk cId="492452692" sldId="280"/>
            <ac:spMk id="2" creationId="{FF7713B4-4CB6-C388-4BEF-BD23331CEC76}"/>
          </ac:spMkLst>
        </pc:spChg>
        <pc:spChg chg="mod">
          <ac:chgData name="Kevin Tan" userId="7025b43e731eda81" providerId="LiveId" clId="{A389413F-F2ED-2348-92B0-92535C809F76}" dt="2022-04-12T10:00:09.590" v="2875" actId="26606"/>
          <ac:spMkLst>
            <pc:docMk/>
            <pc:sldMk cId="492452692" sldId="280"/>
            <ac:spMk id="3" creationId="{68006CF6-5E34-CFD5-3868-79507B999C05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492452692" sldId="280"/>
            <ac:spMk id="4" creationId="{74FB3A78-C187-DD48-AD71-3EFBE5B4F64F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492452692" sldId="280"/>
            <ac:spMk id="5" creationId="{CB362409-00DB-0F4A-B6FA-35A36A83C0A2}"/>
          </ac:spMkLst>
        </pc:spChg>
        <pc:spChg chg="add del">
          <ac:chgData name="Kevin Tan" userId="7025b43e731eda81" providerId="LiveId" clId="{A389413F-F2ED-2348-92B0-92535C809F76}" dt="2022-04-12T10:00:07.597" v="2870" actId="26606"/>
          <ac:spMkLst>
            <pc:docMk/>
            <pc:sldMk cId="492452692" sldId="280"/>
            <ac:spMk id="71" creationId="{C5E6CFF1-2F42-4E10-9A97-F116F46F53FE}"/>
          </ac:spMkLst>
        </pc:spChg>
        <pc:spChg chg="add del">
          <ac:chgData name="Kevin Tan" userId="7025b43e731eda81" providerId="LiveId" clId="{A389413F-F2ED-2348-92B0-92535C809F76}" dt="2022-04-12T10:00:09.024" v="2872" actId="26606"/>
          <ac:spMkLst>
            <pc:docMk/>
            <pc:sldMk cId="492452692" sldId="280"/>
            <ac:spMk id="75" creationId="{C9C56819-FD02-4626-ABF5-85C7463C990D}"/>
          </ac:spMkLst>
        </pc:spChg>
        <pc:spChg chg="add del">
          <ac:chgData name="Kevin Tan" userId="7025b43e731eda81" providerId="LiveId" clId="{A389413F-F2ED-2348-92B0-92535C809F76}" dt="2022-04-12T10:00:09.024" v="2872" actId="26606"/>
          <ac:spMkLst>
            <pc:docMk/>
            <pc:sldMk cId="492452692" sldId="280"/>
            <ac:spMk id="13316" creationId="{25E8815A-9407-4234-B08F-A1E49DCD7F37}"/>
          </ac:spMkLst>
        </pc:spChg>
        <pc:spChg chg="add del">
          <ac:chgData name="Kevin Tan" userId="7025b43e731eda81" providerId="LiveId" clId="{A389413F-F2ED-2348-92B0-92535C809F76}" dt="2022-04-12T10:00:09.024" v="2872" actId="26606"/>
          <ac:spMkLst>
            <pc:docMk/>
            <pc:sldMk cId="492452692" sldId="280"/>
            <ac:spMk id="13317" creationId="{AD72D4D1-076F-49D3-9889-EFC4F6D7CA66}"/>
          </ac:spMkLst>
        </pc:spChg>
        <pc:spChg chg="add del">
          <ac:chgData name="Kevin Tan" userId="7025b43e731eda81" providerId="LiveId" clId="{A389413F-F2ED-2348-92B0-92535C809F76}" dt="2022-04-12T10:00:09.573" v="2874" actId="26606"/>
          <ac:spMkLst>
            <pc:docMk/>
            <pc:sldMk cId="492452692" sldId="280"/>
            <ac:spMk id="13319" creationId="{C5E6CFF1-2F42-4E10-9A97-F116F46F53FE}"/>
          </ac:spMkLst>
        </pc:spChg>
        <pc:spChg chg="add">
          <ac:chgData name="Kevin Tan" userId="7025b43e731eda81" providerId="LiveId" clId="{A389413F-F2ED-2348-92B0-92535C809F76}" dt="2022-04-12T10:00:09.590" v="2875" actId="26606"/>
          <ac:spMkLst>
            <pc:docMk/>
            <pc:sldMk cId="492452692" sldId="280"/>
            <ac:spMk id="13322" creationId="{25E8815A-9407-4234-B08F-A1E49DCD7F37}"/>
          </ac:spMkLst>
        </pc:spChg>
        <pc:spChg chg="add">
          <ac:chgData name="Kevin Tan" userId="7025b43e731eda81" providerId="LiveId" clId="{A389413F-F2ED-2348-92B0-92535C809F76}" dt="2022-04-12T10:00:09.590" v="2875" actId="26606"/>
          <ac:spMkLst>
            <pc:docMk/>
            <pc:sldMk cId="492452692" sldId="280"/>
            <ac:spMk id="13323" creationId="{AD72D4D1-076F-49D3-9889-EFC4F6D7CA66}"/>
          </ac:spMkLst>
        </pc:spChg>
        <pc:spChg chg="add">
          <ac:chgData name="Kevin Tan" userId="7025b43e731eda81" providerId="LiveId" clId="{A389413F-F2ED-2348-92B0-92535C809F76}" dt="2022-04-12T10:00:09.590" v="2875" actId="26606"/>
          <ac:spMkLst>
            <pc:docMk/>
            <pc:sldMk cId="492452692" sldId="280"/>
            <ac:spMk id="13324" creationId="{C9C56819-FD02-4626-ABF5-85C7463C990D}"/>
          </ac:spMkLst>
        </pc:spChg>
        <pc:picChg chg="add mod ord">
          <ac:chgData name="Kevin Tan" userId="7025b43e731eda81" providerId="LiveId" clId="{A389413F-F2ED-2348-92B0-92535C809F76}" dt="2022-04-12T10:00:09.590" v="2875" actId="26606"/>
          <ac:picMkLst>
            <pc:docMk/>
            <pc:sldMk cId="492452692" sldId="280"/>
            <ac:picMk id="13314" creationId="{446FDBD3-BDD6-8C4F-AD4D-5F918A481357}"/>
          </ac:picMkLst>
        </pc:picChg>
        <pc:cxnChg chg="add del">
          <ac:chgData name="Kevin Tan" userId="7025b43e731eda81" providerId="LiveId" clId="{A389413F-F2ED-2348-92B0-92535C809F76}" dt="2022-04-12T10:00:07.597" v="2870" actId="26606"/>
          <ac:cxnSpMkLst>
            <pc:docMk/>
            <pc:sldMk cId="492452692" sldId="280"/>
            <ac:cxnSpMk id="73" creationId="{67182200-4859-4C8D-BCBB-55B245C28BA3}"/>
          </ac:cxnSpMkLst>
        </pc:cxnChg>
        <pc:cxnChg chg="add del">
          <ac:chgData name="Kevin Tan" userId="7025b43e731eda81" providerId="LiveId" clId="{A389413F-F2ED-2348-92B0-92535C809F76}" dt="2022-04-12T10:00:09.573" v="2874" actId="26606"/>
          <ac:cxnSpMkLst>
            <pc:docMk/>
            <pc:sldMk cId="492452692" sldId="280"/>
            <ac:cxnSpMk id="13320" creationId="{67182200-4859-4C8D-BCBB-55B245C28BA3}"/>
          </ac:cxnSpMkLst>
        </pc:cxnChg>
      </pc:sldChg>
      <pc:sldChg chg="addSp delSp modSp mod setBg">
        <pc:chgData name="Kevin Tan" userId="7025b43e731eda81" providerId="LiveId" clId="{A389413F-F2ED-2348-92B0-92535C809F76}" dt="2022-04-12T09:48:20.025" v="2363" actId="1038"/>
        <pc:sldMkLst>
          <pc:docMk/>
          <pc:sldMk cId="3920227574" sldId="282"/>
        </pc:sldMkLst>
        <pc:spChg chg="mod">
          <ac:chgData name="Kevin Tan" userId="7025b43e731eda81" providerId="LiveId" clId="{A389413F-F2ED-2348-92B0-92535C809F76}" dt="2022-04-12T09:48:20.025" v="2363" actId="1038"/>
          <ac:spMkLst>
            <pc:docMk/>
            <pc:sldMk cId="3920227574" sldId="282"/>
            <ac:spMk id="2" creationId="{6458F260-8484-F0DE-D643-43488DD3E616}"/>
          </ac:spMkLst>
        </pc:spChg>
        <pc:spChg chg="mod">
          <ac:chgData name="Kevin Tan" userId="7025b43e731eda81" providerId="LiveId" clId="{A389413F-F2ED-2348-92B0-92535C809F76}" dt="2022-04-12T09:47:52.965" v="2348" actId="1037"/>
          <ac:spMkLst>
            <pc:docMk/>
            <pc:sldMk cId="3920227574" sldId="282"/>
            <ac:spMk id="3" creationId="{B9BDA94C-147A-0873-3A27-4BE5FB23A9CA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3920227574" sldId="282"/>
            <ac:spMk id="4" creationId="{A9C867F4-EE34-3940-BD5F-F6E8F678320D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3920227574" sldId="282"/>
            <ac:spMk id="5" creationId="{1D228FB7-3E0B-2A42-B5D2-214C3039E6C8}"/>
          </ac:spMkLst>
        </pc:spChg>
        <pc:spChg chg="mod">
          <ac:chgData name="Kevin Tan" userId="7025b43e731eda81" providerId="LiveId" clId="{A389413F-F2ED-2348-92B0-92535C809F76}" dt="2022-04-12T09:47:40.610" v="2330" actId="404"/>
          <ac:spMkLst>
            <pc:docMk/>
            <pc:sldMk cId="3920227574" sldId="282"/>
            <ac:spMk id="10" creationId="{F217C17B-73BA-1607-25C2-23836554557E}"/>
          </ac:spMkLst>
        </pc:spChg>
        <pc:spChg chg="mod">
          <ac:chgData name="Kevin Tan" userId="7025b43e731eda81" providerId="LiveId" clId="{A389413F-F2ED-2348-92B0-92535C809F76}" dt="2022-04-12T09:47:42.737" v="2333" actId="404"/>
          <ac:spMkLst>
            <pc:docMk/>
            <pc:sldMk cId="3920227574" sldId="282"/>
            <ac:spMk id="11" creationId="{1E546612-858F-F345-E781-9F14301518A5}"/>
          </ac:spMkLst>
        </pc:spChg>
        <pc:spChg chg="mod">
          <ac:chgData name="Kevin Tan" userId="7025b43e731eda81" providerId="LiveId" clId="{A389413F-F2ED-2348-92B0-92535C809F76}" dt="2022-04-12T09:47:37.676" v="2327" actId="404"/>
          <ac:spMkLst>
            <pc:docMk/>
            <pc:sldMk cId="3920227574" sldId="282"/>
            <ac:spMk id="20" creationId="{D42B42B7-FDD0-419B-96EC-8C4A0070260D}"/>
          </ac:spMkLst>
        </pc:spChg>
        <pc:spChg chg="mod">
          <ac:chgData name="Kevin Tan" userId="7025b43e731eda81" providerId="LiveId" clId="{A389413F-F2ED-2348-92B0-92535C809F76}" dt="2022-04-12T09:47:45.626" v="2337" actId="404"/>
          <ac:spMkLst>
            <pc:docMk/>
            <pc:sldMk cId="3920227574" sldId="282"/>
            <ac:spMk id="21" creationId="{F2795CF6-5712-4819-91BA-85FD8A8F0487}"/>
          </ac:spMkLst>
        </pc:spChg>
        <pc:picChg chg="mod">
          <ac:chgData name="Kevin Tan" userId="7025b43e731eda81" providerId="LiveId" clId="{A389413F-F2ED-2348-92B0-92535C809F76}" dt="2022-04-12T09:47:20.624" v="2320" actId="1035"/>
          <ac:picMkLst>
            <pc:docMk/>
            <pc:sldMk cId="3920227574" sldId="282"/>
            <ac:picMk id="17" creationId="{6E11FC44-E429-4E4F-BA9B-08EF01D427D9}"/>
          </ac:picMkLst>
        </pc:picChg>
        <pc:picChg chg="mod">
          <ac:chgData name="Kevin Tan" userId="7025b43e731eda81" providerId="LiveId" clId="{A389413F-F2ED-2348-92B0-92535C809F76}" dt="2022-04-12T09:47:33.400" v="2324" actId="14100"/>
          <ac:picMkLst>
            <pc:docMk/>
            <pc:sldMk cId="3920227574" sldId="282"/>
            <ac:picMk id="19" creationId="{992772D8-0CE7-4090-9030-A4BB52CE5C54}"/>
          </ac:picMkLst>
        </pc:picChg>
      </pc:sldChg>
      <pc:sldChg chg="addSp delSp modSp mod setBg setClrOvrMap">
        <pc:chgData name="Kevin Tan" userId="7025b43e731eda81" providerId="LiveId" clId="{A389413F-F2ED-2348-92B0-92535C809F76}" dt="2022-04-12T10:00:47.031" v="2878" actId="26606"/>
        <pc:sldMkLst>
          <pc:docMk/>
          <pc:sldMk cId="2680399995" sldId="283"/>
        </pc:sldMkLst>
        <pc:spChg chg="mod">
          <ac:chgData name="Kevin Tan" userId="7025b43e731eda81" providerId="LiveId" clId="{A389413F-F2ED-2348-92B0-92535C809F76}" dt="2022-04-12T10:00:47.031" v="2878" actId="26606"/>
          <ac:spMkLst>
            <pc:docMk/>
            <pc:sldMk cId="2680399995" sldId="283"/>
            <ac:spMk id="2" creationId="{352570A9-E8BE-4949-B1DC-C1D5CEE23E17}"/>
          </ac:spMkLst>
        </pc:spChg>
        <pc:spChg chg="mod">
          <ac:chgData name="Kevin Tan" userId="7025b43e731eda81" providerId="LiveId" clId="{A389413F-F2ED-2348-92B0-92535C809F76}" dt="2022-04-12T10:00:47.031" v="2878" actId="26606"/>
          <ac:spMkLst>
            <pc:docMk/>
            <pc:sldMk cId="2680399995" sldId="283"/>
            <ac:spMk id="3" creationId="{88F34881-F574-4F6F-91DF-13A7E971291E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2680399995" sldId="283"/>
            <ac:spMk id="4" creationId="{785D23A3-F667-8640-A302-5600D5DA5DD8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2680399995" sldId="283"/>
            <ac:spMk id="5" creationId="{140CA08A-3FDA-3640-8187-48149602707D}"/>
          </ac:spMkLst>
        </pc:spChg>
        <pc:spChg chg="add del">
          <ac:chgData name="Kevin Tan" userId="7025b43e731eda81" providerId="LiveId" clId="{A389413F-F2ED-2348-92B0-92535C809F76}" dt="2022-04-12T10:00:47.031" v="2878" actId="26606"/>
          <ac:spMkLst>
            <pc:docMk/>
            <pc:sldMk cId="2680399995" sldId="283"/>
            <ac:spMk id="71" creationId="{C5E6CFF1-2F42-4E10-9A97-F116F46F53FE}"/>
          </ac:spMkLst>
        </pc:spChg>
        <pc:spChg chg="add">
          <ac:chgData name="Kevin Tan" userId="7025b43e731eda81" providerId="LiveId" clId="{A389413F-F2ED-2348-92B0-92535C809F76}" dt="2022-04-12T10:00:47.031" v="2878" actId="26606"/>
          <ac:spMkLst>
            <pc:docMk/>
            <pc:sldMk cId="2680399995" sldId="283"/>
            <ac:spMk id="137" creationId="{25E8815A-9407-4234-B08F-A1E49DCD7F37}"/>
          </ac:spMkLst>
        </pc:spChg>
        <pc:spChg chg="add">
          <ac:chgData name="Kevin Tan" userId="7025b43e731eda81" providerId="LiveId" clId="{A389413F-F2ED-2348-92B0-92535C809F76}" dt="2022-04-12T10:00:47.031" v="2878" actId="26606"/>
          <ac:spMkLst>
            <pc:docMk/>
            <pc:sldMk cId="2680399995" sldId="283"/>
            <ac:spMk id="139" creationId="{AD72D4D1-076F-49D3-9889-EFC4F6D7CA66}"/>
          </ac:spMkLst>
        </pc:spChg>
        <pc:spChg chg="add">
          <ac:chgData name="Kevin Tan" userId="7025b43e731eda81" providerId="LiveId" clId="{A389413F-F2ED-2348-92B0-92535C809F76}" dt="2022-04-12T10:00:47.031" v="2878" actId="26606"/>
          <ac:spMkLst>
            <pc:docMk/>
            <pc:sldMk cId="2680399995" sldId="283"/>
            <ac:spMk id="141" creationId="{C9C56819-FD02-4626-ABF5-85C7463C990D}"/>
          </ac:spMkLst>
        </pc:spChg>
        <pc:picChg chg="add del mod ord">
          <ac:chgData name="Kevin Tan" userId="7025b43e731eda81" providerId="LiveId" clId="{A389413F-F2ED-2348-92B0-92535C809F76}" dt="2022-04-12T10:00:43.075" v="2876" actId="478"/>
          <ac:picMkLst>
            <pc:docMk/>
            <pc:sldMk cId="2680399995" sldId="283"/>
            <ac:picMk id="11266" creationId="{9073C223-3AC4-1D4E-B09E-2C1BFE1620FD}"/>
          </ac:picMkLst>
        </pc:picChg>
        <pc:picChg chg="add mod ord">
          <ac:chgData name="Kevin Tan" userId="7025b43e731eda81" providerId="LiveId" clId="{A389413F-F2ED-2348-92B0-92535C809F76}" dt="2022-04-12T10:00:47.031" v="2878" actId="26606"/>
          <ac:picMkLst>
            <pc:docMk/>
            <pc:sldMk cId="2680399995" sldId="283"/>
            <ac:picMk id="11268" creationId="{A775B34E-C278-7D47-A149-D8513AF560C6}"/>
          </ac:picMkLst>
        </pc:picChg>
        <pc:cxnChg chg="add del">
          <ac:chgData name="Kevin Tan" userId="7025b43e731eda81" providerId="LiveId" clId="{A389413F-F2ED-2348-92B0-92535C809F76}" dt="2022-04-12T10:00:47.031" v="2878" actId="26606"/>
          <ac:cxnSpMkLst>
            <pc:docMk/>
            <pc:sldMk cId="2680399995" sldId="283"/>
            <ac:cxnSpMk id="73" creationId="{67182200-4859-4C8D-BCBB-55B245C28BA3}"/>
          </ac:cxnSpMkLst>
        </pc:cxnChg>
      </pc:sldChg>
      <pc:sldChg chg="addSp delSp modSp mod setBg">
        <pc:chgData name="Kevin Tan" userId="7025b43e731eda81" providerId="LiveId" clId="{A389413F-F2ED-2348-92B0-92535C809F76}" dt="2022-04-12T09:49:51.062" v="2426" actId="1037"/>
        <pc:sldMkLst>
          <pc:docMk/>
          <pc:sldMk cId="263301524" sldId="284"/>
        </pc:sldMkLst>
        <pc:spChg chg="mod">
          <ac:chgData name="Kevin Tan" userId="7025b43e731eda81" providerId="LiveId" clId="{A389413F-F2ED-2348-92B0-92535C809F76}" dt="2022-04-12T09:49:51.062" v="2426" actId="1037"/>
          <ac:spMkLst>
            <pc:docMk/>
            <pc:sldMk cId="263301524" sldId="284"/>
            <ac:spMk id="2" creationId="{2B157A66-DAEE-4C61-8EA3-2C5D5B8A5359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263301524" sldId="284"/>
            <ac:spMk id="3" creationId="{64A4CDE9-3AF4-E245-BEC2-AC3BA77B8CFE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263301524" sldId="284"/>
            <ac:spMk id="4" creationId="{77178358-93F5-2F4C-8508-59450DA8DD43}"/>
          </ac:spMkLst>
        </pc:spChg>
        <pc:spChg chg="mod">
          <ac:chgData name="Kevin Tan" userId="7025b43e731eda81" providerId="LiveId" clId="{A389413F-F2ED-2348-92B0-92535C809F76}" dt="2022-04-12T09:49:34.336" v="2400" actId="1037"/>
          <ac:spMkLst>
            <pc:docMk/>
            <pc:sldMk cId="263301524" sldId="284"/>
            <ac:spMk id="18" creationId="{69F03E93-9840-4BD4-9105-22E1EB736FA5}"/>
          </ac:spMkLst>
        </pc:spChg>
        <pc:spChg chg="mod">
          <ac:chgData name="Kevin Tan" userId="7025b43e731eda81" providerId="LiveId" clId="{A389413F-F2ED-2348-92B0-92535C809F76}" dt="2022-04-12T09:49:15.671" v="2377" actId="1036"/>
          <ac:spMkLst>
            <pc:docMk/>
            <pc:sldMk cId="263301524" sldId="284"/>
            <ac:spMk id="19" creationId="{1D65FB2B-4DF5-4AF9-9786-30FE55246662}"/>
          </ac:spMkLst>
        </pc:spChg>
        <pc:spChg chg="mod">
          <ac:chgData name="Kevin Tan" userId="7025b43e731eda81" providerId="LiveId" clId="{A389413F-F2ED-2348-92B0-92535C809F76}" dt="2022-04-12T09:49:10.255" v="2373" actId="1076"/>
          <ac:spMkLst>
            <pc:docMk/>
            <pc:sldMk cId="263301524" sldId="284"/>
            <ac:spMk id="20" creationId="{C1CDC7D8-557C-4D55-8C72-97B1E76E79AE}"/>
          </ac:spMkLst>
        </pc:spChg>
        <pc:picChg chg="mod">
          <ac:chgData name="Kevin Tan" userId="7025b43e731eda81" providerId="LiveId" clId="{A389413F-F2ED-2348-92B0-92535C809F76}" dt="2022-04-12T09:49:26.807" v="2385" actId="1036"/>
          <ac:picMkLst>
            <pc:docMk/>
            <pc:sldMk cId="263301524" sldId="284"/>
            <ac:picMk id="17" creationId="{73ECFAB8-85B4-44C6-93A6-CFAC0D0C9E58}"/>
          </ac:picMkLst>
        </pc:picChg>
      </pc:sldChg>
      <pc:sldChg chg="addSp delSp modSp mod setBg setClrOvrMap">
        <pc:chgData name="Kevin Tan" userId="7025b43e731eda81" providerId="LiveId" clId="{A389413F-F2ED-2348-92B0-92535C809F76}" dt="2022-04-12T09:32:27.509" v="1897"/>
        <pc:sldMkLst>
          <pc:docMk/>
          <pc:sldMk cId="1954553659" sldId="285"/>
        </pc:sldMkLst>
        <pc:spChg chg="mod">
          <ac:chgData name="Kevin Tan" userId="7025b43e731eda81" providerId="LiveId" clId="{A389413F-F2ED-2348-92B0-92535C809F76}" dt="2022-04-12T09:18:37.165" v="1512" actId="26606"/>
          <ac:spMkLst>
            <pc:docMk/>
            <pc:sldMk cId="1954553659" sldId="285"/>
            <ac:spMk id="2" creationId="{84DBC7E3-4C46-3CB8-7FCA-EA613C4EE3F3}"/>
          </ac:spMkLst>
        </pc:spChg>
        <pc:spChg chg="mod ord">
          <ac:chgData name="Kevin Tan" userId="7025b43e731eda81" providerId="LiveId" clId="{A389413F-F2ED-2348-92B0-92535C809F76}" dt="2022-04-12T09:18:40.202" v="1514" actId="27636"/>
          <ac:spMkLst>
            <pc:docMk/>
            <pc:sldMk cId="1954553659" sldId="285"/>
            <ac:spMk id="3" creationId="{90788E58-2DEA-E85D-293C-E27E2953C38F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1954553659" sldId="285"/>
            <ac:spMk id="4" creationId="{86617D53-AD36-1849-A912-BB73F52FEDF3}"/>
          </ac:spMkLst>
        </pc:spChg>
        <pc:spChg chg="add mod">
          <ac:chgData name="Kevin Tan" userId="7025b43e731eda81" providerId="LiveId" clId="{A389413F-F2ED-2348-92B0-92535C809F76}" dt="2022-04-12T09:32:27.509" v="1897"/>
          <ac:spMkLst>
            <pc:docMk/>
            <pc:sldMk cId="1954553659" sldId="285"/>
            <ac:spMk id="5" creationId="{EDBF3286-60FC-FC4A-96DD-30BB77EB06F7}"/>
          </ac:spMkLst>
        </pc:spChg>
        <pc:spChg chg="add del">
          <ac:chgData name="Kevin Tan" userId="7025b43e731eda81" providerId="LiveId" clId="{A389413F-F2ED-2348-92B0-92535C809F76}" dt="2022-04-12T09:16:58.593" v="1464" actId="26606"/>
          <ac:spMkLst>
            <pc:docMk/>
            <pc:sldMk cId="1954553659" sldId="285"/>
            <ac:spMk id="71" creationId="{D7A453D2-15D8-4403-815F-291FA16340D9}"/>
          </ac:spMkLst>
        </pc:spChg>
        <pc:spChg chg="add del">
          <ac:chgData name="Kevin Tan" userId="7025b43e731eda81" providerId="LiveId" clId="{A389413F-F2ED-2348-92B0-92535C809F76}" dt="2022-04-12T09:16:58.593" v="1464" actId="26606"/>
          <ac:spMkLst>
            <pc:docMk/>
            <pc:sldMk cId="1954553659" sldId="285"/>
            <ac:spMk id="73" creationId="{8161EA6B-09CA-445B-AB0D-8DF76FA92DEF}"/>
          </ac:spMkLst>
        </pc:spChg>
        <pc:spChg chg="add del">
          <ac:chgData name="Kevin Tan" userId="7025b43e731eda81" providerId="LiveId" clId="{A389413F-F2ED-2348-92B0-92535C809F76}" dt="2022-04-12T09:16:58.593" v="1464" actId="26606"/>
          <ac:spMkLst>
            <pc:docMk/>
            <pc:sldMk cId="1954553659" sldId="285"/>
            <ac:spMk id="83" creationId="{B8114C98-A349-4111-A123-E8EAB86ABE30}"/>
          </ac:spMkLst>
        </pc:spChg>
        <pc:spChg chg="add del">
          <ac:chgData name="Kevin Tan" userId="7025b43e731eda81" providerId="LiveId" clId="{A389413F-F2ED-2348-92B0-92535C809F76}" dt="2022-04-12T09:16:58.593" v="1464" actId="26606"/>
          <ac:spMkLst>
            <pc:docMk/>
            <pc:sldMk cId="1954553659" sldId="285"/>
            <ac:spMk id="91" creationId="{E2D3D3F2-ABBB-4453-B1C5-1BEBF7E4DD56}"/>
          </ac:spMkLst>
        </pc:spChg>
        <pc:spChg chg="add del">
          <ac:chgData name="Kevin Tan" userId="7025b43e731eda81" providerId="LiveId" clId="{A389413F-F2ED-2348-92B0-92535C809F76}" dt="2022-04-12T09:17:46.099" v="1481" actId="26606"/>
          <ac:spMkLst>
            <pc:docMk/>
            <pc:sldMk cId="1954553659" sldId="285"/>
            <ac:spMk id="104" creationId="{9B76D444-2756-434F-AE61-96D69830C13E}"/>
          </ac:spMkLst>
        </pc:spChg>
        <pc:spChg chg="add del">
          <ac:chgData name="Kevin Tan" userId="7025b43e731eda81" providerId="LiveId" clId="{A389413F-F2ED-2348-92B0-92535C809F76}" dt="2022-04-12T09:17:17.988" v="1470" actId="26606"/>
          <ac:spMkLst>
            <pc:docMk/>
            <pc:sldMk cId="1954553659" sldId="285"/>
            <ac:spMk id="105" creationId="{773AEA78-C03B-40B7-9D11-DC022119D577}"/>
          </ac:spMkLst>
        </pc:spChg>
        <pc:spChg chg="add del">
          <ac:chgData name="Kevin Tan" userId="7025b43e731eda81" providerId="LiveId" clId="{A389413F-F2ED-2348-92B0-92535C809F76}" dt="2022-04-12T09:17:46.099" v="1481" actId="26606"/>
          <ac:spMkLst>
            <pc:docMk/>
            <pc:sldMk cId="1954553659" sldId="285"/>
            <ac:spMk id="106" creationId="{B0161EF8-C8C6-4F2A-9D5C-49BD28A2BDC2}"/>
          </ac:spMkLst>
        </pc:spChg>
        <pc:spChg chg="add del">
          <ac:chgData name="Kevin Tan" userId="7025b43e731eda81" providerId="LiveId" clId="{A389413F-F2ED-2348-92B0-92535C809F76}" dt="2022-04-12T09:18:37.165" v="1512" actId="26606"/>
          <ac:spMkLst>
            <pc:docMk/>
            <pc:sldMk cId="1954553659" sldId="285"/>
            <ac:spMk id="135" creationId="{D7A453D2-15D8-4403-815F-291FA16340D9}"/>
          </ac:spMkLst>
        </pc:spChg>
        <pc:spChg chg="add del">
          <ac:chgData name="Kevin Tan" userId="7025b43e731eda81" providerId="LiveId" clId="{A389413F-F2ED-2348-92B0-92535C809F76}" dt="2022-04-12T09:18:37.165" v="1512" actId="26606"/>
          <ac:spMkLst>
            <pc:docMk/>
            <pc:sldMk cId="1954553659" sldId="285"/>
            <ac:spMk id="137" creationId="{8161EA6B-09CA-445B-AB0D-8DF76FA92DEF}"/>
          </ac:spMkLst>
        </pc:spChg>
        <pc:spChg chg="add del">
          <ac:chgData name="Kevin Tan" userId="7025b43e731eda81" providerId="LiveId" clId="{A389413F-F2ED-2348-92B0-92535C809F76}" dt="2022-04-12T09:18:37.165" v="1512" actId="26606"/>
          <ac:spMkLst>
            <pc:docMk/>
            <pc:sldMk cId="1954553659" sldId="285"/>
            <ac:spMk id="147" creationId="{B8114C98-A349-4111-A123-E8EAB86ABE30}"/>
          </ac:spMkLst>
        </pc:spChg>
        <pc:spChg chg="add del">
          <ac:chgData name="Kevin Tan" userId="7025b43e731eda81" providerId="LiveId" clId="{A389413F-F2ED-2348-92B0-92535C809F76}" dt="2022-04-12T09:18:37.165" v="1512" actId="26606"/>
          <ac:spMkLst>
            <pc:docMk/>
            <pc:sldMk cId="1954553659" sldId="285"/>
            <ac:spMk id="155" creationId="{E2D3D3F2-ABBB-4453-B1C5-1BEBF7E4DD56}"/>
          </ac:spMkLst>
        </pc:spChg>
        <pc:spChg chg="add del">
          <ac:chgData name="Kevin Tan" userId="7025b43e731eda81" providerId="LiveId" clId="{A389413F-F2ED-2348-92B0-92535C809F76}" dt="2022-04-12T09:18:26.523" v="1497" actId="26606"/>
          <ac:spMkLst>
            <pc:docMk/>
            <pc:sldMk cId="1954553659" sldId="285"/>
            <ac:spMk id="192" creationId="{D7A453D2-15D8-4403-815F-291FA16340D9}"/>
          </ac:spMkLst>
        </pc:spChg>
        <pc:spChg chg="add del">
          <ac:chgData name="Kevin Tan" userId="7025b43e731eda81" providerId="LiveId" clId="{A389413F-F2ED-2348-92B0-92535C809F76}" dt="2022-04-12T09:18:26.523" v="1497" actId="26606"/>
          <ac:spMkLst>
            <pc:docMk/>
            <pc:sldMk cId="1954553659" sldId="285"/>
            <ac:spMk id="193" creationId="{8161EA6B-09CA-445B-AB0D-8DF76FA92DEF}"/>
          </ac:spMkLst>
        </pc:spChg>
        <pc:spChg chg="add del">
          <ac:chgData name="Kevin Tan" userId="7025b43e731eda81" providerId="LiveId" clId="{A389413F-F2ED-2348-92B0-92535C809F76}" dt="2022-04-12T09:18:26.523" v="1497" actId="26606"/>
          <ac:spMkLst>
            <pc:docMk/>
            <pc:sldMk cId="1954553659" sldId="285"/>
            <ac:spMk id="201" creationId="{B8114C98-A349-4111-A123-E8EAB86ABE30}"/>
          </ac:spMkLst>
        </pc:spChg>
        <pc:spChg chg="add del">
          <ac:chgData name="Kevin Tan" userId="7025b43e731eda81" providerId="LiveId" clId="{A389413F-F2ED-2348-92B0-92535C809F76}" dt="2022-04-12T09:18:26.523" v="1497" actId="26606"/>
          <ac:spMkLst>
            <pc:docMk/>
            <pc:sldMk cId="1954553659" sldId="285"/>
            <ac:spMk id="207" creationId="{E2D3D3F2-ABBB-4453-B1C5-1BEBF7E4DD56}"/>
          </ac:spMkLst>
        </pc:spChg>
        <pc:spChg chg="add del">
          <ac:chgData name="Kevin Tan" userId="7025b43e731eda81" providerId="LiveId" clId="{A389413F-F2ED-2348-92B0-92535C809F76}" dt="2022-04-12T09:17:05.840" v="1466" actId="26606"/>
          <ac:spMkLst>
            <pc:docMk/>
            <pc:sldMk cId="1954553659" sldId="285"/>
            <ac:spMk id="5124" creationId="{C5E6CFF1-2F42-4E10-9A97-F116F46F53FE}"/>
          </ac:spMkLst>
        </pc:spChg>
        <pc:spChg chg="add del">
          <ac:chgData name="Kevin Tan" userId="7025b43e731eda81" providerId="LiveId" clId="{A389413F-F2ED-2348-92B0-92535C809F76}" dt="2022-04-12T09:18:27.137" v="1499" actId="26606"/>
          <ac:spMkLst>
            <pc:docMk/>
            <pc:sldMk cId="1954553659" sldId="285"/>
            <ac:spMk id="5126" creationId="{D7A453D2-15D8-4403-815F-291FA16340D9}"/>
          </ac:spMkLst>
        </pc:spChg>
        <pc:spChg chg="add del">
          <ac:chgData name="Kevin Tan" userId="7025b43e731eda81" providerId="LiveId" clId="{A389413F-F2ED-2348-92B0-92535C809F76}" dt="2022-04-12T09:17:16.007" v="1468" actId="26606"/>
          <ac:spMkLst>
            <pc:docMk/>
            <pc:sldMk cId="1954553659" sldId="285"/>
            <ac:spMk id="5127" creationId="{7D07B7BC-3270-4CF3-A7AA-0937908AD58A}"/>
          </ac:spMkLst>
        </pc:spChg>
        <pc:spChg chg="add del">
          <ac:chgData name="Kevin Tan" userId="7025b43e731eda81" providerId="LiveId" clId="{A389413F-F2ED-2348-92B0-92535C809F76}" dt="2022-04-12T09:18:27.137" v="1499" actId="26606"/>
          <ac:spMkLst>
            <pc:docMk/>
            <pc:sldMk cId="1954553659" sldId="285"/>
            <ac:spMk id="5129" creationId="{8161EA6B-09CA-445B-AB0D-8DF76FA92DEF}"/>
          </ac:spMkLst>
        </pc:spChg>
        <pc:spChg chg="add del">
          <ac:chgData name="Kevin Tan" userId="7025b43e731eda81" providerId="LiveId" clId="{A389413F-F2ED-2348-92B0-92535C809F76}" dt="2022-04-12T09:18:32.503" v="1507" actId="26606"/>
          <ac:spMkLst>
            <pc:docMk/>
            <pc:sldMk cId="1954553659" sldId="285"/>
            <ac:spMk id="5131" creationId="{B0792D4F-247E-46FE-85FC-881DEFA41D94}"/>
          </ac:spMkLst>
        </pc:spChg>
        <pc:spChg chg="add del">
          <ac:chgData name="Kevin Tan" userId="7025b43e731eda81" providerId="LiveId" clId="{A389413F-F2ED-2348-92B0-92535C809F76}" dt="2022-04-12T09:17:17.988" v="1470" actId="26606"/>
          <ac:spMkLst>
            <pc:docMk/>
            <pc:sldMk cId="1954553659" sldId="285"/>
            <ac:spMk id="5132" creationId="{D7A453D2-15D8-4403-815F-291FA16340D9}"/>
          </ac:spMkLst>
        </pc:spChg>
        <pc:spChg chg="add del">
          <ac:chgData name="Kevin Tan" userId="7025b43e731eda81" providerId="LiveId" clId="{A389413F-F2ED-2348-92B0-92535C809F76}" dt="2022-04-12T09:17:17.988" v="1470" actId="26606"/>
          <ac:spMkLst>
            <pc:docMk/>
            <pc:sldMk cId="1954553659" sldId="285"/>
            <ac:spMk id="5133" creationId="{8161EA6B-09CA-445B-AB0D-8DF76FA92DEF}"/>
          </ac:spMkLst>
        </pc:spChg>
        <pc:spChg chg="add del">
          <ac:chgData name="Kevin Tan" userId="7025b43e731eda81" providerId="LiveId" clId="{A389413F-F2ED-2348-92B0-92535C809F76}" dt="2022-04-12T09:18:34.287" v="1509" actId="26606"/>
          <ac:spMkLst>
            <pc:docMk/>
            <pc:sldMk cId="1954553659" sldId="285"/>
            <ac:spMk id="5137" creationId="{EE1FC7B4-E4A7-4452-B413-1A623E3A7230}"/>
          </ac:spMkLst>
        </pc:spChg>
        <pc:spChg chg="add del">
          <ac:chgData name="Kevin Tan" userId="7025b43e731eda81" providerId="LiveId" clId="{A389413F-F2ED-2348-92B0-92535C809F76}" dt="2022-04-12T09:18:34.287" v="1509" actId="26606"/>
          <ac:spMkLst>
            <pc:docMk/>
            <pc:sldMk cId="1954553659" sldId="285"/>
            <ac:spMk id="5138" creationId="{E0709AF0-24F0-4486-B189-BE6386BDB198}"/>
          </ac:spMkLst>
        </pc:spChg>
        <pc:spChg chg="add del">
          <ac:chgData name="Kevin Tan" userId="7025b43e731eda81" providerId="LiveId" clId="{A389413F-F2ED-2348-92B0-92535C809F76}" dt="2022-04-12T09:18:34.287" v="1509" actId="26606"/>
          <ac:spMkLst>
            <pc:docMk/>
            <pc:sldMk cId="1954553659" sldId="285"/>
            <ac:spMk id="5139" creationId="{FBE3B62F-5853-4A3C-B050-6186351A7176}"/>
          </ac:spMkLst>
        </pc:spChg>
        <pc:spChg chg="add del">
          <ac:chgData name="Kevin Tan" userId="7025b43e731eda81" providerId="LiveId" clId="{A389413F-F2ED-2348-92B0-92535C809F76}" dt="2022-04-12T09:17:17.988" v="1470" actId="26606"/>
          <ac:spMkLst>
            <pc:docMk/>
            <pc:sldMk cId="1954553659" sldId="285"/>
            <ac:spMk id="5140" creationId="{B8114C98-A349-4111-A123-E8EAB86ABE30}"/>
          </ac:spMkLst>
        </pc:spChg>
        <pc:spChg chg="add del">
          <ac:chgData name="Kevin Tan" userId="7025b43e731eda81" providerId="LiveId" clId="{A389413F-F2ED-2348-92B0-92535C809F76}" dt="2022-04-12T09:17:17.988" v="1470" actId="26606"/>
          <ac:spMkLst>
            <pc:docMk/>
            <pc:sldMk cId="1954553659" sldId="285"/>
            <ac:spMk id="5142" creationId="{E2D3D3F2-ABBB-4453-B1C5-1BEBF7E4DD56}"/>
          </ac:spMkLst>
        </pc:spChg>
        <pc:spChg chg="add del">
          <ac:chgData name="Kevin Tan" userId="7025b43e731eda81" providerId="LiveId" clId="{A389413F-F2ED-2348-92B0-92535C809F76}" dt="2022-04-12T09:18:27.137" v="1499" actId="26606"/>
          <ac:spMkLst>
            <pc:docMk/>
            <pc:sldMk cId="1954553659" sldId="285"/>
            <ac:spMk id="5145" creationId="{B8114C98-A349-4111-A123-E8EAB86ABE30}"/>
          </ac:spMkLst>
        </pc:spChg>
        <pc:spChg chg="add del">
          <ac:chgData name="Kevin Tan" userId="7025b43e731eda81" providerId="LiveId" clId="{A389413F-F2ED-2348-92B0-92535C809F76}" dt="2022-04-12T09:17:19.784" v="1472" actId="26606"/>
          <ac:spMkLst>
            <pc:docMk/>
            <pc:sldMk cId="1954553659" sldId="285"/>
            <ac:spMk id="5146" creationId="{B082622D-AAF3-4897-8629-FC918530DD86}"/>
          </ac:spMkLst>
        </pc:spChg>
        <pc:spChg chg="add del">
          <ac:chgData name="Kevin Tan" userId="7025b43e731eda81" providerId="LiveId" clId="{A389413F-F2ED-2348-92B0-92535C809F76}" dt="2022-04-12T09:17:19.784" v="1472" actId="26606"/>
          <ac:spMkLst>
            <pc:docMk/>
            <pc:sldMk cId="1954553659" sldId="285"/>
            <ac:spMk id="5147" creationId="{A7457DD9-5A45-400A-AB4B-4B4EDECA25F1}"/>
          </ac:spMkLst>
        </pc:spChg>
        <pc:spChg chg="add del">
          <ac:chgData name="Kevin Tan" userId="7025b43e731eda81" providerId="LiveId" clId="{A389413F-F2ED-2348-92B0-92535C809F76}" dt="2022-04-12T09:17:19.784" v="1472" actId="26606"/>
          <ac:spMkLst>
            <pc:docMk/>
            <pc:sldMk cId="1954553659" sldId="285"/>
            <ac:spMk id="5148" creationId="{441CF7D6-A660-431A-B0BB-140A0D5556B6}"/>
          </ac:spMkLst>
        </pc:spChg>
        <pc:spChg chg="add del">
          <ac:chgData name="Kevin Tan" userId="7025b43e731eda81" providerId="LiveId" clId="{A389413F-F2ED-2348-92B0-92535C809F76}" dt="2022-04-12T09:17:19.784" v="1472" actId="26606"/>
          <ac:spMkLst>
            <pc:docMk/>
            <pc:sldMk cId="1954553659" sldId="285"/>
            <ac:spMk id="5149" creationId="{0570A85B-3810-4F95-97B0-CBF4CCDB381C}"/>
          </ac:spMkLst>
        </pc:spChg>
        <pc:spChg chg="add del">
          <ac:chgData name="Kevin Tan" userId="7025b43e731eda81" providerId="LiveId" clId="{A389413F-F2ED-2348-92B0-92535C809F76}" dt="2022-04-12T09:17:24.786" v="1474" actId="26606"/>
          <ac:spMkLst>
            <pc:docMk/>
            <pc:sldMk cId="1954553659" sldId="285"/>
            <ac:spMk id="5151" creationId="{66E48AFA-8884-4F68-A44F-D2C1E8609C5A}"/>
          </ac:spMkLst>
        </pc:spChg>
        <pc:spChg chg="add del">
          <ac:chgData name="Kevin Tan" userId="7025b43e731eda81" providerId="LiveId" clId="{A389413F-F2ED-2348-92B0-92535C809F76}" dt="2022-04-12T09:17:24.786" v="1474" actId="26606"/>
          <ac:spMkLst>
            <pc:docMk/>
            <pc:sldMk cId="1954553659" sldId="285"/>
            <ac:spMk id="5152" creationId="{969D19A6-08CB-498C-93EC-3FFB021FC68A}"/>
          </ac:spMkLst>
        </pc:spChg>
        <pc:spChg chg="add del">
          <ac:chgData name="Kevin Tan" userId="7025b43e731eda81" providerId="LiveId" clId="{A389413F-F2ED-2348-92B0-92535C809F76}" dt="2022-04-12T09:18:27.137" v="1499" actId="26606"/>
          <ac:spMkLst>
            <pc:docMk/>
            <pc:sldMk cId="1954553659" sldId="285"/>
            <ac:spMk id="5153" creationId="{E2D3D3F2-ABBB-4453-B1C5-1BEBF7E4DD56}"/>
          </ac:spMkLst>
        </pc:spChg>
        <pc:spChg chg="add del">
          <ac:chgData name="Kevin Tan" userId="7025b43e731eda81" providerId="LiveId" clId="{A389413F-F2ED-2348-92B0-92535C809F76}" dt="2022-04-12T09:17:38.584" v="1479" actId="26606"/>
          <ac:spMkLst>
            <pc:docMk/>
            <pc:sldMk cId="1954553659" sldId="285"/>
            <ac:spMk id="5154" creationId="{9B76D444-2756-434F-AE61-96D69830C13E}"/>
          </ac:spMkLst>
        </pc:spChg>
        <pc:spChg chg="add del">
          <ac:chgData name="Kevin Tan" userId="7025b43e731eda81" providerId="LiveId" clId="{A389413F-F2ED-2348-92B0-92535C809F76}" dt="2022-04-12T09:17:38.584" v="1479" actId="26606"/>
          <ac:spMkLst>
            <pc:docMk/>
            <pc:sldMk cId="1954553659" sldId="285"/>
            <ac:spMk id="5155" creationId="{B0161EF8-C8C6-4F2A-9D5C-49BD28A2BDC2}"/>
          </ac:spMkLst>
        </pc:spChg>
        <pc:spChg chg="add del">
          <ac:chgData name="Kevin Tan" userId="7025b43e731eda81" providerId="LiveId" clId="{A389413F-F2ED-2348-92B0-92535C809F76}" dt="2022-04-12T09:18:37.156" v="1511" actId="26606"/>
          <ac:spMkLst>
            <pc:docMk/>
            <pc:sldMk cId="1954553659" sldId="285"/>
            <ac:spMk id="5158" creationId="{B0792D4F-247E-46FE-85FC-881DEFA41D94}"/>
          </ac:spMkLst>
        </pc:spChg>
        <pc:spChg chg="add del">
          <ac:chgData name="Kevin Tan" userId="7025b43e731eda81" providerId="LiveId" clId="{A389413F-F2ED-2348-92B0-92535C809F76}" dt="2022-04-12T09:18:29.510" v="1501" actId="26606"/>
          <ac:spMkLst>
            <pc:docMk/>
            <pc:sldMk cId="1954553659" sldId="285"/>
            <ac:spMk id="5159" creationId="{2550BE34-C2B8-49B8-8519-67A8CAD51AE9}"/>
          </ac:spMkLst>
        </pc:spChg>
        <pc:spChg chg="add del">
          <ac:chgData name="Kevin Tan" userId="7025b43e731eda81" providerId="LiveId" clId="{A389413F-F2ED-2348-92B0-92535C809F76}" dt="2022-04-12T09:18:29.510" v="1501" actId="26606"/>
          <ac:spMkLst>
            <pc:docMk/>
            <pc:sldMk cId="1954553659" sldId="285"/>
            <ac:spMk id="5160" creationId="{A7457DD9-5A45-400A-AB4B-4B4EDECA25F1}"/>
          </ac:spMkLst>
        </pc:spChg>
        <pc:spChg chg="add del">
          <ac:chgData name="Kevin Tan" userId="7025b43e731eda81" providerId="LiveId" clId="{A389413F-F2ED-2348-92B0-92535C809F76}" dt="2022-04-12T09:18:29.510" v="1501" actId="26606"/>
          <ac:spMkLst>
            <pc:docMk/>
            <pc:sldMk cId="1954553659" sldId="285"/>
            <ac:spMk id="5161" creationId="{441CF7D6-A660-431A-B0BB-140A0D5556B6}"/>
          </ac:spMkLst>
        </pc:spChg>
        <pc:spChg chg="add del">
          <ac:chgData name="Kevin Tan" userId="7025b43e731eda81" providerId="LiveId" clId="{A389413F-F2ED-2348-92B0-92535C809F76}" dt="2022-04-12T09:18:29.510" v="1501" actId="26606"/>
          <ac:spMkLst>
            <pc:docMk/>
            <pc:sldMk cId="1954553659" sldId="285"/>
            <ac:spMk id="5162" creationId="{0570A85B-3810-4F95-97B0-CBF4CCDB381C}"/>
          </ac:spMkLst>
        </pc:spChg>
        <pc:spChg chg="add del">
          <ac:chgData name="Kevin Tan" userId="7025b43e731eda81" providerId="LiveId" clId="{A389413F-F2ED-2348-92B0-92535C809F76}" dt="2022-04-12T09:18:30.320" v="1503" actId="26606"/>
          <ac:spMkLst>
            <pc:docMk/>
            <pc:sldMk cId="1954553659" sldId="285"/>
            <ac:spMk id="5164" creationId="{7D07B7BC-3270-4CF3-A7AA-0937908AD58A}"/>
          </ac:spMkLst>
        </pc:spChg>
        <pc:spChg chg="add">
          <ac:chgData name="Kevin Tan" userId="7025b43e731eda81" providerId="LiveId" clId="{A389413F-F2ED-2348-92B0-92535C809F76}" dt="2022-04-12T09:18:37.165" v="1512" actId="26606"/>
          <ac:spMkLst>
            <pc:docMk/>
            <pc:sldMk cId="1954553659" sldId="285"/>
            <ac:spMk id="5166" creationId="{D7A453D2-15D8-4403-815F-291FA16340D9}"/>
          </ac:spMkLst>
        </pc:spChg>
        <pc:spChg chg="add">
          <ac:chgData name="Kevin Tan" userId="7025b43e731eda81" providerId="LiveId" clId="{A389413F-F2ED-2348-92B0-92535C809F76}" dt="2022-04-12T09:18:37.165" v="1512" actId="26606"/>
          <ac:spMkLst>
            <pc:docMk/>
            <pc:sldMk cId="1954553659" sldId="285"/>
            <ac:spMk id="5167" creationId="{8161EA6B-09CA-445B-AB0D-8DF76FA92DEF}"/>
          </ac:spMkLst>
        </pc:spChg>
        <pc:spChg chg="add">
          <ac:chgData name="Kevin Tan" userId="7025b43e731eda81" providerId="LiveId" clId="{A389413F-F2ED-2348-92B0-92535C809F76}" dt="2022-04-12T09:18:37.165" v="1512" actId="26606"/>
          <ac:spMkLst>
            <pc:docMk/>
            <pc:sldMk cId="1954553659" sldId="285"/>
            <ac:spMk id="5170" creationId="{B8114C98-A349-4111-A123-E8EAB86ABE30}"/>
          </ac:spMkLst>
        </pc:spChg>
        <pc:spChg chg="add">
          <ac:chgData name="Kevin Tan" userId="7025b43e731eda81" providerId="LiveId" clId="{A389413F-F2ED-2348-92B0-92535C809F76}" dt="2022-04-12T09:18:37.165" v="1512" actId="26606"/>
          <ac:spMkLst>
            <pc:docMk/>
            <pc:sldMk cId="1954553659" sldId="285"/>
            <ac:spMk id="5172" creationId="{E2D3D3F2-ABBB-4453-B1C5-1BEBF7E4DD56}"/>
          </ac:spMkLst>
        </pc:spChg>
        <pc:grpChg chg="add del">
          <ac:chgData name="Kevin Tan" userId="7025b43e731eda81" providerId="LiveId" clId="{A389413F-F2ED-2348-92B0-92535C809F76}" dt="2022-04-12T09:16:58.593" v="1464" actId="26606"/>
          <ac:grpSpMkLst>
            <pc:docMk/>
            <pc:sldMk cId="1954553659" sldId="285"/>
            <ac:grpSpMk id="75" creationId="{74E65F23-789E-4CB9-B34F-46A85E25D667}"/>
          </ac:grpSpMkLst>
        </pc:grpChg>
        <pc:grpChg chg="add del">
          <ac:chgData name="Kevin Tan" userId="7025b43e731eda81" providerId="LiveId" clId="{A389413F-F2ED-2348-92B0-92535C809F76}" dt="2022-04-12T09:17:16.007" v="1468" actId="26606"/>
          <ac:grpSpMkLst>
            <pc:docMk/>
            <pc:sldMk cId="1954553659" sldId="285"/>
            <ac:grpSpMk id="77" creationId="{E27AF472-EAE3-4572-AB69-B92BD10DBC6D}"/>
          </ac:grpSpMkLst>
        </pc:grpChg>
        <pc:grpChg chg="add del">
          <ac:chgData name="Kevin Tan" userId="7025b43e731eda81" providerId="LiveId" clId="{A389413F-F2ED-2348-92B0-92535C809F76}" dt="2022-04-12T09:16:58.593" v="1464" actId="26606"/>
          <ac:grpSpMkLst>
            <pc:docMk/>
            <pc:sldMk cId="1954553659" sldId="285"/>
            <ac:grpSpMk id="85" creationId="{670FB431-AE18-414D-92F4-1D12D1991152}"/>
          </ac:grpSpMkLst>
        </pc:grpChg>
        <pc:grpChg chg="add del">
          <ac:chgData name="Kevin Tan" userId="7025b43e731eda81" providerId="LiveId" clId="{A389413F-F2ED-2348-92B0-92535C809F76}" dt="2022-04-12T09:16:58.593" v="1464" actId="26606"/>
          <ac:grpSpMkLst>
            <pc:docMk/>
            <pc:sldMk cId="1954553659" sldId="285"/>
            <ac:grpSpMk id="93" creationId="{8214E4A5-A0D2-42C4-8D14-D2A7E495F041}"/>
          </ac:grpSpMkLst>
        </pc:grpChg>
        <pc:grpChg chg="add del">
          <ac:chgData name="Kevin Tan" userId="7025b43e731eda81" providerId="LiveId" clId="{A389413F-F2ED-2348-92B0-92535C809F76}" dt="2022-04-12T09:16:58.593" v="1464" actId="26606"/>
          <ac:grpSpMkLst>
            <pc:docMk/>
            <pc:sldMk cId="1954553659" sldId="285"/>
            <ac:grpSpMk id="99" creationId="{4043ADFC-DC2E-40D2-954D-4A13B908DA80}"/>
          </ac:grpSpMkLst>
        </pc:grpChg>
        <pc:grpChg chg="add del">
          <ac:chgData name="Kevin Tan" userId="7025b43e731eda81" providerId="LiveId" clId="{A389413F-F2ED-2348-92B0-92535C809F76}" dt="2022-04-12T09:18:37.165" v="1512" actId="26606"/>
          <ac:grpSpMkLst>
            <pc:docMk/>
            <pc:sldMk cId="1954553659" sldId="285"/>
            <ac:grpSpMk id="139" creationId="{B352BBB9-69A8-405C-9209-A9FE217AEDC4}"/>
          </ac:grpSpMkLst>
        </pc:grpChg>
        <pc:grpChg chg="add del">
          <ac:chgData name="Kevin Tan" userId="7025b43e731eda81" providerId="LiveId" clId="{A389413F-F2ED-2348-92B0-92535C809F76}" dt="2022-04-12T09:18:37.165" v="1512" actId="26606"/>
          <ac:grpSpMkLst>
            <pc:docMk/>
            <pc:sldMk cId="1954553659" sldId="285"/>
            <ac:grpSpMk id="149" creationId="{670FB431-AE18-414D-92F4-1D12D1991152}"/>
          </ac:grpSpMkLst>
        </pc:grpChg>
        <pc:grpChg chg="add del">
          <ac:chgData name="Kevin Tan" userId="7025b43e731eda81" providerId="LiveId" clId="{A389413F-F2ED-2348-92B0-92535C809F76}" dt="2022-04-12T09:18:37.165" v="1512" actId="26606"/>
          <ac:grpSpMkLst>
            <pc:docMk/>
            <pc:sldMk cId="1954553659" sldId="285"/>
            <ac:grpSpMk id="157" creationId="{8214E4A5-A0D2-42C4-8D14-D2A7E495F041}"/>
          </ac:grpSpMkLst>
        </pc:grpChg>
        <pc:grpChg chg="add del">
          <ac:chgData name="Kevin Tan" userId="7025b43e731eda81" providerId="LiveId" clId="{A389413F-F2ED-2348-92B0-92535C809F76}" dt="2022-04-12T09:18:37.165" v="1512" actId="26606"/>
          <ac:grpSpMkLst>
            <pc:docMk/>
            <pc:sldMk cId="1954553659" sldId="285"/>
            <ac:grpSpMk id="163" creationId="{AF19A774-30A5-488B-9BAF-629C6440294E}"/>
          </ac:grpSpMkLst>
        </pc:grpChg>
        <pc:grpChg chg="add del">
          <ac:chgData name="Kevin Tan" userId="7025b43e731eda81" providerId="LiveId" clId="{A389413F-F2ED-2348-92B0-92535C809F76}" dt="2022-04-12T09:18:26.523" v="1497" actId="26606"/>
          <ac:grpSpMkLst>
            <pc:docMk/>
            <pc:sldMk cId="1954553659" sldId="285"/>
            <ac:grpSpMk id="194" creationId="{B352BBB9-69A8-405C-9209-A9FE217AEDC4}"/>
          </ac:grpSpMkLst>
        </pc:grpChg>
        <pc:grpChg chg="add del">
          <ac:chgData name="Kevin Tan" userId="7025b43e731eda81" providerId="LiveId" clId="{A389413F-F2ED-2348-92B0-92535C809F76}" dt="2022-04-12T09:18:30.320" v="1503" actId="26606"/>
          <ac:grpSpMkLst>
            <pc:docMk/>
            <pc:sldMk cId="1954553659" sldId="285"/>
            <ac:grpSpMk id="196" creationId="{E27AF472-EAE3-4572-AB69-B92BD10DBC6D}"/>
          </ac:grpSpMkLst>
        </pc:grpChg>
        <pc:grpChg chg="add del">
          <ac:chgData name="Kevin Tan" userId="7025b43e731eda81" providerId="LiveId" clId="{A389413F-F2ED-2348-92B0-92535C809F76}" dt="2022-04-12T09:18:26.523" v="1497" actId="26606"/>
          <ac:grpSpMkLst>
            <pc:docMk/>
            <pc:sldMk cId="1954553659" sldId="285"/>
            <ac:grpSpMk id="202" creationId="{670FB431-AE18-414D-92F4-1D12D1991152}"/>
          </ac:grpSpMkLst>
        </pc:grpChg>
        <pc:grpChg chg="add del">
          <ac:chgData name="Kevin Tan" userId="7025b43e731eda81" providerId="LiveId" clId="{A389413F-F2ED-2348-92B0-92535C809F76}" dt="2022-04-12T09:18:26.523" v="1497" actId="26606"/>
          <ac:grpSpMkLst>
            <pc:docMk/>
            <pc:sldMk cId="1954553659" sldId="285"/>
            <ac:grpSpMk id="208" creationId="{8214E4A5-A0D2-42C4-8D14-D2A7E495F041}"/>
          </ac:grpSpMkLst>
        </pc:grpChg>
        <pc:grpChg chg="add del">
          <ac:chgData name="Kevin Tan" userId="7025b43e731eda81" providerId="LiveId" clId="{A389413F-F2ED-2348-92B0-92535C809F76}" dt="2022-04-12T09:18:26.523" v="1497" actId="26606"/>
          <ac:grpSpMkLst>
            <pc:docMk/>
            <pc:sldMk cId="1954553659" sldId="285"/>
            <ac:grpSpMk id="213" creationId="{AF19A774-30A5-488B-9BAF-629C6440294E}"/>
          </ac:grpSpMkLst>
        </pc:grpChg>
        <pc:grpChg chg="add del">
          <ac:chgData name="Kevin Tan" userId="7025b43e731eda81" providerId="LiveId" clId="{A389413F-F2ED-2348-92B0-92535C809F76}" dt="2022-04-12T09:17:16.007" v="1468" actId="26606"/>
          <ac:grpSpMkLst>
            <pc:docMk/>
            <pc:sldMk cId="1954553659" sldId="285"/>
            <ac:grpSpMk id="5128" creationId="{108BB4D4-D71A-48F5-B2D2-45D2D78F4C20}"/>
          </ac:grpSpMkLst>
        </pc:grpChg>
        <pc:grpChg chg="add del">
          <ac:chgData name="Kevin Tan" userId="7025b43e731eda81" providerId="LiveId" clId="{A389413F-F2ED-2348-92B0-92535C809F76}" dt="2022-04-12T09:18:27.137" v="1499" actId="26606"/>
          <ac:grpSpMkLst>
            <pc:docMk/>
            <pc:sldMk cId="1954553659" sldId="285"/>
            <ac:grpSpMk id="5130" creationId="{74E65F23-789E-4CB9-B34F-46A85E25D667}"/>
          </ac:grpSpMkLst>
        </pc:grpChg>
        <pc:grpChg chg="add del">
          <ac:chgData name="Kevin Tan" userId="7025b43e731eda81" providerId="LiveId" clId="{A389413F-F2ED-2348-92B0-92535C809F76}" dt="2022-04-12T09:17:17.988" v="1470" actId="26606"/>
          <ac:grpSpMkLst>
            <pc:docMk/>
            <pc:sldMk cId="1954553659" sldId="285"/>
            <ac:grpSpMk id="5134" creationId="{913B067F-3154-4968-A886-DF93A787EC44}"/>
          </ac:grpSpMkLst>
        </pc:grpChg>
        <pc:grpChg chg="add del">
          <ac:chgData name="Kevin Tan" userId="7025b43e731eda81" providerId="LiveId" clId="{A389413F-F2ED-2348-92B0-92535C809F76}" dt="2022-04-12T09:17:17.988" v="1470" actId="26606"/>
          <ac:grpSpMkLst>
            <pc:docMk/>
            <pc:sldMk cId="1954553659" sldId="285"/>
            <ac:grpSpMk id="5141" creationId="{670FB431-AE18-414D-92F4-1D12D1991152}"/>
          </ac:grpSpMkLst>
        </pc:grpChg>
        <pc:grpChg chg="add del">
          <ac:chgData name="Kevin Tan" userId="7025b43e731eda81" providerId="LiveId" clId="{A389413F-F2ED-2348-92B0-92535C809F76}" dt="2022-04-12T09:17:17.988" v="1470" actId="26606"/>
          <ac:grpSpMkLst>
            <pc:docMk/>
            <pc:sldMk cId="1954553659" sldId="285"/>
            <ac:grpSpMk id="5143" creationId="{8214E4A5-A0D2-42C4-8D14-D2A7E495F041}"/>
          </ac:grpSpMkLst>
        </pc:grpChg>
        <pc:grpChg chg="add del">
          <ac:chgData name="Kevin Tan" userId="7025b43e731eda81" providerId="LiveId" clId="{A389413F-F2ED-2348-92B0-92535C809F76}" dt="2022-04-12T09:17:17.988" v="1470" actId="26606"/>
          <ac:grpSpMkLst>
            <pc:docMk/>
            <pc:sldMk cId="1954553659" sldId="285"/>
            <ac:grpSpMk id="5144" creationId="{1F4E1649-4D1F-4A91-AF97-A254BFDD524D}"/>
          </ac:grpSpMkLst>
        </pc:grpChg>
        <pc:grpChg chg="add del">
          <ac:chgData name="Kevin Tan" userId="7025b43e731eda81" providerId="LiveId" clId="{A389413F-F2ED-2348-92B0-92535C809F76}" dt="2022-04-12T09:18:27.137" v="1499" actId="26606"/>
          <ac:grpSpMkLst>
            <pc:docMk/>
            <pc:sldMk cId="1954553659" sldId="285"/>
            <ac:grpSpMk id="5150" creationId="{670FB431-AE18-414D-92F4-1D12D1991152}"/>
          </ac:grpSpMkLst>
        </pc:grpChg>
        <pc:grpChg chg="add del">
          <ac:chgData name="Kevin Tan" userId="7025b43e731eda81" providerId="LiveId" clId="{A389413F-F2ED-2348-92B0-92535C809F76}" dt="2022-04-12T09:18:27.137" v="1499" actId="26606"/>
          <ac:grpSpMkLst>
            <pc:docMk/>
            <pc:sldMk cId="1954553659" sldId="285"/>
            <ac:grpSpMk id="5156" creationId="{8214E4A5-A0D2-42C4-8D14-D2A7E495F041}"/>
          </ac:grpSpMkLst>
        </pc:grpChg>
        <pc:grpChg chg="add del">
          <ac:chgData name="Kevin Tan" userId="7025b43e731eda81" providerId="LiveId" clId="{A389413F-F2ED-2348-92B0-92535C809F76}" dt="2022-04-12T09:18:27.137" v="1499" actId="26606"/>
          <ac:grpSpMkLst>
            <pc:docMk/>
            <pc:sldMk cId="1954553659" sldId="285"/>
            <ac:grpSpMk id="5157" creationId="{4043ADFC-DC2E-40D2-954D-4A13B908DA80}"/>
          </ac:grpSpMkLst>
        </pc:grpChg>
        <pc:grpChg chg="add del">
          <ac:chgData name="Kevin Tan" userId="7025b43e731eda81" providerId="LiveId" clId="{A389413F-F2ED-2348-92B0-92535C809F76}" dt="2022-04-12T09:18:30.320" v="1503" actId="26606"/>
          <ac:grpSpMkLst>
            <pc:docMk/>
            <pc:sldMk cId="1954553659" sldId="285"/>
            <ac:grpSpMk id="5165" creationId="{108BB4D4-D71A-48F5-B2D2-45D2D78F4C20}"/>
          </ac:grpSpMkLst>
        </pc:grpChg>
        <pc:grpChg chg="add">
          <ac:chgData name="Kevin Tan" userId="7025b43e731eda81" providerId="LiveId" clId="{A389413F-F2ED-2348-92B0-92535C809F76}" dt="2022-04-12T09:18:37.165" v="1512" actId="26606"/>
          <ac:grpSpMkLst>
            <pc:docMk/>
            <pc:sldMk cId="1954553659" sldId="285"/>
            <ac:grpSpMk id="5168" creationId="{B352BBB9-69A8-405C-9209-A9FE217AEDC4}"/>
          </ac:grpSpMkLst>
        </pc:grpChg>
        <pc:grpChg chg="add">
          <ac:chgData name="Kevin Tan" userId="7025b43e731eda81" providerId="LiveId" clId="{A389413F-F2ED-2348-92B0-92535C809F76}" dt="2022-04-12T09:18:37.165" v="1512" actId="26606"/>
          <ac:grpSpMkLst>
            <pc:docMk/>
            <pc:sldMk cId="1954553659" sldId="285"/>
            <ac:grpSpMk id="5171" creationId="{670FB431-AE18-414D-92F4-1D12D1991152}"/>
          </ac:grpSpMkLst>
        </pc:grpChg>
        <pc:grpChg chg="add">
          <ac:chgData name="Kevin Tan" userId="7025b43e731eda81" providerId="LiveId" clId="{A389413F-F2ED-2348-92B0-92535C809F76}" dt="2022-04-12T09:18:37.165" v="1512" actId="26606"/>
          <ac:grpSpMkLst>
            <pc:docMk/>
            <pc:sldMk cId="1954553659" sldId="285"/>
            <ac:grpSpMk id="5173" creationId="{8214E4A5-A0D2-42C4-8D14-D2A7E495F041}"/>
          </ac:grpSpMkLst>
        </pc:grpChg>
        <pc:grpChg chg="add">
          <ac:chgData name="Kevin Tan" userId="7025b43e731eda81" providerId="LiveId" clId="{A389413F-F2ED-2348-92B0-92535C809F76}" dt="2022-04-12T09:18:37.165" v="1512" actId="26606"/>
          <ac:grpSpMkLst>
            <pc:docMk/>
            <pc:sldMk cId="1954553659" sldId="285"/>
            <ac:grpSpMk id="5174" creationId="{AF19A774-30A5-488B-9BAF-629C6440294E}"/>
          </ac:grpSpMkLst>
        </pc:grpChg>
        <pc:picChg chg="add mod ord">
          <ac:chgData name="Kevin Tan" userId="7025b43e731eda81" providerId="LiveId" clId="{A389413F-F2ED-2348-92B0-92535C809F76}" dt="2022-04-12T09:18:37.156" v="1511" actId="26606"/>
          <ac:picMkLst>
            <pc:docMk/>
            <pc:sldMk cId="1954553659" sldId="285"/>
            <ac:picMk id="5122" creationId="{AAD2EA2F-8B98-774F-A263-258425664DE1}"/>
          </ac:picMkLst>
        </pc:picChg>
        <pc:cxnChg chg="add del">
          <ac:chgData name="Kevin Tan" userId="7025b43e731eda81" providerId="LiveId" clId="{A389413F-F2ED-2348-92B0-92535C809F76}" dt="2022-04-12T09:17:05.840" v="1466" actId="26606"/>
          <ac:cxnSpMkLst>
            <pc:docMk/>
            <pc:sldMk cId="1954553659" sldId="285"/>
            <ac:cxnSpMk id="5125" creationId="{67182200-4859-4C8D-BCBB-55B245C28BA3}"/>
          </ac:cxnSpMkLst>
        </pc:cxnChg>
        <pc:cxnChg chg="add del">
          <ac:chgData name="Kevin Tan" userId="7025b43e731eda81" providerId="LiveId" clId="{A389413F-F2ED-2348-92B0-92535C809F76}" dt="2022-04-12T09:18:32.503" v="1507" actId="26606"/>
          <ac:cxnSpMkLst>
            <pc:docMk/>
            <pc:sldMk cId="1954553659" sldId="285"/>
            <ac:cxnSpMk id="5135" creationId="{CE272F12-AF86-441A-BC1B-C014BBBF85B5}"/>
          </ac:cxnSpMkLst>
        </pc:cxnChg>
        <pc:cxnChg chg="add del">
          <ac:chgData name="Kevin Tan" userId="7025b43e731eda81" providerId="LiveId" clId="{A389413F-F2ED-2348-92B0-92535C809F76}" dt="2022-04-12T09:18:37.156" v="1511" actId="26606"/>
          <ac:cxnSpMkLst>
            <pc:docMk/>
            <pc:sldMk cId="1954553659" sldId="285"/>
            <ac:cxnSpMk id="5163" creationId="{CE272F12-AF86-441A-BC1B-C014BBBF85B5}"/>
          </ac:cxnSpMkLst>
        </pc:cxnChg>
      </pc:sldChg>
      <pc:sldChg chg="addSp delSp modSp mod setBg">
        <pc:chgData name="Kevin Tan" userId="7025b43e731eda81" providerId="LiveId" clId="{A389413F-F2ED-2348-92B0-92535C809F76}" dt="2022-04-12T09:52:49.548" v="2532" actId="1037"/>
        <pc:sldMkLst>
          <pc:docMk/>
          <pc:sldMk cId="3097482437" sldId="286"/>
        </pc:sldMkLst>
        <pc:spChg chg="mod">
          <ac:chgData name="Kevin Tan" userId="7025b43e731eda81" providerId="LiveId" clId="{A389413F-F2ED-2348-92B0-92535C809F76}" dt="2022-04-12T09:49:56.551" v="2430" actId="1038"/>
          <ac:spMkLst>
            <pc:docMk/>
            <pc:sldMk cId="3097482437" sldId="286"/>
            <ac:spMk id="2" creationId="{2B157A66-DAEE-4C61-8EA3-2C5D5B8A5359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3097482437" sldId="286"/>
            <ac:spMk id="3" creationId="{C34F4C6D-8707-3341-A15C-ACC2CD709339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3097482437" sldId="286"/>
            <ac:spMk id="4" creationId="{4B0279E9-F827-6B44-A0EC-EB68A3E7DE96}"/>
          </ac:spMkLst>
        </pc:spChg>
        <pc:spChg chg="mod">
          <ac:chgData name="Kevin Tan" userId="7025b43e731eda81" providerId="LiveId" clId="{A389413F-F2ED-2348-92B0-92535C809F76}" dt="2022-04-12T09:50:15.840" v="2448" actId="403"/>
          <ac:spMkLst>
            <pc:docMk/>
            <pc:sldMk cId="3097482437" sldId="286"/>
            <ac:spMk id="14" creationId="{846824AD-5516-42F6-8A93-FE999C8BC568}"/>
          </ac:spMkLst>
        </pc:spChg>
        <pc:spChg chg="mod">
          <ac:chgData name="Kevin Tan" userId="7025b43e731eda81" providerId="LiveId" clId="{A389413F-F2ED-2348-92B0-92535C809F76}" dt="2022-04-12T09:52:49.548" v="2532" actId="1037"/>
          <ac:spMkLst>
            <pc:docMk/>
            <pc:sldMk cId="3097482437" sldId="286"/>
            <ac:spMk id="18" creationId="{69F03E93-9840-4BD4-9105-22E1EB736FA5}"/>
          </ac:spMkLst>
        </pc:spChg>
        <pc:spChg chg="mod">
          <ac:chgData name="Kevin Tan" userId="7025b43e731eda81" providerId="LiveId" clId="{A389413F-F2ED-2348-92B0-92535C809F76}" dt="2022-04-12T09:50:18.027" v="2451" actId="404"/>
          <ac:spMkLst>
            <pc:docMk/>
            <pc:sldMk cId="3097482437" sldId="286"/>
            <ac:spMk id="19" creationId="{9D9E4A7D-ACC8-446C-B196-75A6FADFBB9A}"/>
          </ac:spMkLst>
        </pc:spChg>
      </pc:sldChg>
      <pc:sldChg chg="addSp delSp modSp mod setBg">
        <pc:chgData name="Kevin Tan" userId="7025b43e731eda81" providerId="LiveId" clId="{A389413F-F2ED-2348-92B0-92535C809F76}" dt="2022-04-12T09:55:34.727" v="2675" actId="1035"/>
        <pc:sldMkLst>
          <pc:docMk/>
          <pc:sldMk cId="878887732" sldId="287"/>
        </pc:sldMkLst>
        <pc:spChg chg="mod">
          <ac:chgData name="Kevin Tan" userId="7025b43e731eda81" providerId="LiveId" clId="{A389413F-F2ED-2348-92B0-92535C809F76}" dt="2022-04-12T09:55:34.727" v="2675" actId="1035"/>
          <ac:spMkLst>
            <pc:docMk/>
            <pc:sldMk cId="878887732" sldId="287"/>
            <ac:spMk id="2" creationId="{6458F260-8484-F0DE-D643-43488DD3E616}"/>
          </ac:spMkLst>
        </pc:spChg>
        <pc:spChg chg="mod">
          <ac:chgData name="Kevin Tan" userId="7025b43e731eda81" providerId="LiveId" clId="{A389413F-F2ED-2348-92B0-92535C809F76}" dt="2022-04-12T09:53:15.498" v="2548" actId="1037"/>
          <ac:spMkLst>
            <pc:docMk/>
            <pc:sldMk cId="878887732" sldId="287"/>
            <ac:spMk id="3" creationId="{B9BDA94C-147A-0873-3A27-4BE5FB23A9CA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878887732" sldId="287"/>
            <ac:spMk id="4" creationId="{F7EA527F-3BC3-2941-927F-9FBECA1E69B1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878887732" sldId="287"/>
            <ac:spMk id="5" creationId="{79862729-4A5D-CF44-BB77-D5F4EB8152AE}"/>
          </ac:spMkLst>
        </pc:spChg>
        <pc:spChg chg="mod">
          <ac:chgData name="Kevin Tan" userId="7025b43e731eda81" providerId="LiveId" clId="{A389413F-F2ED-2348-92B0-92535C809F76}" dt="2022-04-12T09:53:53.313" v="2595" actId="1036"/>
          <ac:spMkLst>
            <pc:docMk/>
            <pc:sldMk cId="878887732" sldId="287"/>
            <ac:spMk id="10" creationId="{F217C17B-73BA-1607-25C2-23836554557E}"/>
          </ac:spMkLst>
        </pc:spChg>
        <pc:spChg chg="mod">
          <ac:chgData name="Kevin Tan" userId="7025b43e731eda81" providerId="LiveId" clId="{A389413F-F2ED-2348-92B0-92535C809F76}" dt="2022-04-12T09:53:59.918" v="2596" actId="1076"/>
          <ac:spMkLst>
            <pc:docMk/>
            <pc:sldMk cId="878887732" sldId="287"/>
            <ac:spMk id="11" creationId="{1E546612-858F-F345-E781-9F14301518A5}"/>
          </ac:spMkLst>
        </pc:spChg>
        <pc:spChg chg="mod">
          <ac:chgData name="Kevin Tan" userId="7025b43e731eda81" providerId="LiveId" clId="{A389413F-F2ED-2348-92B0-92535C809F76}" dt="2022-04-12T09:53:46.037" v="2578" actId="404"/>
          <ac:spMkLst>
            <pc:docMk/>
            <pc:sldMk cId="878887732" sldId="287"/>
            <ac:spMk id="12" creationId="{6B2B8E1D-FC4C-1579-3B4E-E2D13EB2B417}"/>
          </ac:spMkLst>
        </pc:spChg>
        <pc:spChg chg="mod">
          <ac:chgData name="Kevin Tan" userId="7025b43e731eda81" providerId="LiveId" clId="{A389413F-F2ED-2348-92B0-92535C809F76}" dt="2022-04-12T09:54:07.553" v="2597" actId="1076"/>
          <ac:spMkLst>
            <pc:docMk/>
            <pc:sldMk cId="878887732" sldId="287"/>
            <ac:spMk id="13" creationId="{8CD0EA75-A249-1ED4-1965-A59BA5CE3FF0}"/>
          </ac:spMkLst>
        </pc:spChg>
        <pc:picChg chg="mod">
          <ac:chgData name="Kevin Tan" userId="7025b43e731eda81" providerId="LiveId" clId="{A389413F-F2ED-2348-92B0-92535C809F76}" dt="2022-04-12T09:53:28.844" v="2559" actId="1036"/>
          <ac:picMkLst>
            <pc:docMk/>
            <pc:sldMk cId="878887732" sldId="287"/>
            <ac:picMk id="9" creationId="{673F7F89-3C24-433E-8173-96ADC6522C2A}"/>
          </ac:picMkLst>
        </pc:picChg>
        <pc:picChg chg="mod">
          <ac:chgData name="Kevin Tan" userId="7025b43e731eda81" providerId="LiveId" clId="{A389413F-F2ED-2348-92B0-92535C809F76}" dt="2022-04-12T09:53:23.885" v="2556" actId="1035"/>
          <ac:picMkLst>
            <pc:docMk/>
            <pc:sldMk cId="878887732" sldId="287"/>
            <ac:picMk id="17" creationId="{5C48DEFD-4F5C-41C7-8B2F-2AF49FBB1AEA}"/>
          </ac:picMkLst>
        </pc:picChg>
      </pc:sldChg>
      <pc:sldChg chg="addSp delSp modSp mod setBg setClrOvrMap">
        <pc:chgData name="Kevin Tan" userId="7025b43e731eda81" providerId="LiveId" clId="{A389413F-F2ED-2348-92B0-92535C809F76}" dt="2022-04-12T09:59:18.584" v="2867"/>
        <pc:sldMkLst>
          <pc:docMk/>
          <pc:sldMk cId="1866801341" sldId="288"/>
        </pc:sldMkLst>
        <pc:spChg chg="mod">
          <ac:chgData name="Kevin Tan" userId="7025b43e731eda81" providerId="LiveId" clId="{A389413F-F2ED-2348-92B0-92535C809F76}" dt="2022-04-12T09:58:24.230" v="2745" actId="26606"/>
          <ac:spMkLst>
            <pc:docMk/>
            <pc:sldMk cId="1866801341" sldId="288"/>
            <ac:spMk id="2" creationId="{6458F260-8484-F0DE-D643-43488DD3E616}"/>
          </ac:spMkLst>
        </pc:spChg>
        <pc:spChg chg="mod">
          <ac:chgData name="Kevin Tan" userId="7025b43e731eda81" providerId="LiveId" clId="{A389413F-F2ED-2348-92B0-92535C809F76}" dt="2022-04-12T09:58:24.230" v="2745" actId="26606"/>
          <ac:spMkLst>
            <pc:docMk/>
            <pc:sldMk cId="1866801341" sldId="288"/>
            <ac:spMk id="3" creationId="{B9BDA94C-147A-0873-3A27-4BE5FB23A9CA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1866801341" sldId="288"/>
            <ac:spMk id="4" creationId="{367AF900-9CFA-DB4F-A777-DC008C1EFF42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1866801341" sldId="288"/>
            <ac:spMk id="5" creationId="{6812D56D-675E-E14D-9B02-1BACF2C48543}"/>
          </ac:spMkLst>
        </pc:spChg>
        <pc:spChg chg="add del">
          <ac:chgData name="Kevin Tan" userId="7025b43e731eda81" providerId="LiveId" clId="{A389413F-F2ED-2348-92B0-92535C809F76}" dt="2022-04-12T09:58:01.589" v="2739" actId="22"/>
          <ac:spMkLst>
            <pc:docMk/>
            <pc:sldMk cId="1866801341" sldId="288"/>
            <ac:spMk id="7" creationId="{59ACF957-BF27-9D46-B397-7D6227184DA9}"/>
          </ac:spMkLst>
        </pc:spChg>
        <pc:spChg chg="add mod">
          <ac:chgData name="Kevin Tan" userId="7025b43e731eda81" providerId="LiveId" clId="{A389413F-F2ED-2348-92B0-92535C809F76}" dt="2022-04-12T09:59:18.584" v="2867"/>
          <ac:spMkLst>
            <pc:docMk/>
            <pc:sldMk cId="1866801341" sldId="288"/>
            <ac:spMk id="8" creationId="{4AA4F2B2-6AFC-4245-9855-09CCC57326C8}"/>
          </ac:spMkLst>
        </pc:spChg>
        <pc:spChg chg="add del">
          <ac:chgData name="Kevin Tan" userId="7025b43e731eda81" providerId="LiveId" clId="{A389413F-F2ED-2348-92B0-92535C809F76}" dt="2022-04-12T09:58:23.099" v="2742" actId="26606"/>
          <ac:spMkLst>
            <pc:docMk/>
            <pc:sldMk cId="1866801341" sldId="288"/>
            <ac:spMk id="71" creationId="{C5E6CFF1-2F42-4E10-9A97-F116F46F53FE}"/>
          </ac:spMkLst>
        </pc:spChg>
        <pc:spChg chg="add del">
          <ac:chgData name="Kevin Tan" userId="7025b43e731eda81" providerId="LiveId" clId="{A389413F-F2ED-2348-92B0-92535C809F76}" dt="2022-04-12T09:58:24.223" v="2744" actId="26606"/>
          <ac:spMkLst>
            <pc:docMk/>
            <pc:sldMk cId="1866801341" sldId="288"/>
            <ac:spMk id="12292" creationId="{B95B9BA8-1D69-4796-85F5-B6D0BD52354B}"/>
          </ac:spMkLst>
        </pc:spChg>
        <pc:spChg chg="add">
          <ac:chgData name="Kevin Tan" userId="7025b43e731eda81" providerId="LiveId" clId="{A389413F-F2ED-2348-92B0-92535C809F76}" dt="2022-04-12T09:58:24.230" v="2745" actId="26606"/>
          <ac:spMkLst>
            <pc:docMk/>
            <pc:sldMk cId="1866801341" sldId="288"/>
            <ac:spMk id="12294" creationId="{C5E6CFF1-2F42-4E10-9A97-F116F46F53FE}"/>
          </ac:spMkLst>
        </pc:spChg>
        <pc:picChg chg="add mod ord">
          <ac:chgData name="Kevin Tan" userId="7025b43e731eda81" providerId="LiveId" clId="{A389413F-F2ED-2348-92B0-92535C809F76}" dt="2022-04-12T09:58:50.766" v="2866"/>
          <ac:picMkLst>
            <pc:docMk/>
            <pc:sldMk cId="1866801341" sldId="288"/>
            <ac:picMk id="12290" creationId="{657BCDAB-2B63-B34E-B842-4D6A07A156BE}"/>
          </ac:picMkLst>
        </pc:picChg>
        <pc:cxnChg chg="add del">
          <ac:chgData name="Kevin Tan" userId="7025b43e731eda81" providerId="LiveId" clId="{A389413F-F2ED-2348-92B0-92535C809F76}" dt="2022-04-12T09:58:23.099" v="2742" actId="26606"/>
          <ac:cxnSpMkLst>
            <pc:docMk/>
            <pc:sldMk cId="1866801341" sldId="288"/>
            <ac:cxnSpMk id="73" creationId="{67182200-4859-4C8D-BCBB-55B245C28BA3}"/>
          </ac:cxnSpMkLst>
        </pc:cxnChg>
        <pc:cxnChg chg="add">
          <ac:chgData name="Kevin Tan" userId="7025b43e731eda81" providerId="LiveId" clId="{A389413F-F2ED-2348-92B0-92535C809F76}" dt="2022-04-12T09:58:24.230" v="2745" actId="26606"/>
          <ac:cxnSpMkLst>
            <pc:docMk/>
            <pc:sldMk cId="1866801341" sldId="288"/>
            <ac:cxnSpMk id="12295" creationId="{67182200-4859-4C8D-BCBB-55B245C28BA3}"/>
          </ac:cxnSpMkLst>
        </pc:cxnChg>
      </pc:sldChg>
      <pc:sldChg chg="addSp delSp modSp mod setBg">
        <pc:chgData name="Kevin Tan" userId="7025b43e731eda81" providerId="LiveId" clId="{A389413F-F2ED-2348-92B0-92535C809F76}" dt="2022-04-12T09:55:29.210" v="2664" actId="1036"/>
        <pc:sldMkLst>
          <pc:docMk/>
          <pc:sldMk cId="2694057042" sldId="289"/>
        </pc:sldMkLst>
        <pc:spChg chg="mod">
          <ac:chgData name="Kevin Tan" userId="7025b43e731eda81" providerId="LiveId" clId="{A389413F-F2ED-2348-92B0-92535C809F76}" dt="2022-04-12T09:55:29.210" v="2664" actId="1036"/>
          <ac:spMkLst>
            <pc:docMk/>
            <pc:sldMk cId="2694057042" sldId="289"/>
            <ac:spMk id="2" creationId="{6458F260-8484-F0DE-D643-43488DD3E616}"/>
          </ac:spMkLst>
        </pc:spChg>
        <pc:spChg chg="mod">
          <ac:chgData name="Kevin Tan" userId="7025b43e731eda81" providerId="LiveId" clId="{A389413F-F2ED-2348-92B0-92535C809F76}" dt="2022-04-12T09:54:35.701" v="2609" actId="1076"/>
          <ac:spMkLst>
            <pc:docMk/>
            <pc:sldMk cId="2694057042" sldId="289"/>
            <ac:spMk id="3" creationId="{B9BDA94C-147A-0873-3A27-4BE5FB23A9CA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2694057042" sldId="289"/>
            <ac:spMk id="4" creationId="{D8492FA8-5C70-E04D-8068-B7ACBC39C280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2694057042" sldId="289"/>
            <ac:spMk id="6" creationId="{01736E04-CE23-5F48-A4BD-F07707C75368}"/>
          </ac:spMkLst>
        </pc:spChg>
        <pc:spChg chg="mod">
          <ac:chgData name="Kevin Tan" userId="7025b43e731eda81" providerId="LiveId" clId="{A389413F-F2ED-2348-92B0-92535C809F76}" dt="2022-04-12T09:54:53.557" v="2627" actId="1036"/>
          <ac:spMkLst>
            <pc:docMk/>
            <pc:sldMk cId="2694057042" sldId="289"/>
            <ac:spMk id="10" creationId="{F217C17B-73BA-1607-25C2-23836554557E}"/>
          </ac:spMkLst>
        </pc:spChg>
        <pc:spChg chg="mod">
          <ac:chgData name="Kevin Tan" userId="7025b43e731eda81" providerId="LiveId" clId="{A389413F-F2ED-2348-92B0-92535C809F76}" dt="2022-04-12T09:55:17.082" v="2655" actId="1035"/>
          <ac:spMkLst>
            <pc:docMk/>
            <pc:sldMk cId="2694057042" sldId="289"/>
            <ac:spMk id="11" creationId="{1E546612-858F-F345-E781-9F14301518A5}"/>
          </ac:spMkLst>
        </pc:spChg>
        <pc:spChg chg="mod">
          <ac:chgData name="Kevin Tan" userId="7025b43e731eda81" providerId="LiveId" clId="{A389413F-F2ED-2348-92B0-92535C809F76}" dt="2022-04-12T09:55:00.998" v="2631" actId="1037"/>
          <ac:spMkLst>
            <pc:docMk/>
            <pc:sldMk cId="2694057042" sldId="289"/>
            <ac:spMk id="12" creationId="{6B2B8E1D-FC4C-1579-3B4E-E2D13EB2B417}"/>
          </ac:spMkLst>
        </pc:spChg>
        <pc:spChg chg="mod">
          <ac:chgData name="Kevin Tan" userId="7025b43e731eda81" providerId="LiveId" clId="{A389413F-F2ED-2348-92B0-92535C809F76}" dt="2022-04-12T09:55:08.436" v="2643" actId="1036"/>
          <ac:spMkLst>
            <pc:docMk/>
            <pc:sldMk cId="2694057042" sldId="289"/>
            <ac:spMk id="13" creationId="{8CD0EA75-A249-1ED4-1965-A59BA5CE3FF0}"/>
          </ac:spMkLst>
        </pc:spChg>
        <pc:picChg chg="mod">
          <ac:chgData name="Kevin Tan" userId="7025b43e731eda81" providerId="LiveId" clId="{A389413F-F2ED-2348-92B0-92535C809F76}" dt="2022-04-12T09:54:38.380" v="2610" actId="1035"/>
          <ac:picMkLst>
            <pc:docMk/>
            <pc:sldMk cId="2694057042" sldId="289"/>
            <ac:picMk id="18" creationId="{79AE7C56-C0A5-4511-8DAF-3E0F04DDCFEF}"/>
          </ac:picMkLst>
        </pc:picChg>
      </pc:sldChg>
      <pc:sldChg chg="addSp delSp modSp mod setBg setClrOvrMap">
        <pc:chgData name="Kevin Tan" userId="7025b43e731eda81" providerId="LiveId" clId="{A389413F-F2ED-2348-92B0-92535C809F76}" dt="2022-04-12T09:32:21.291" v="1896"/>
        <pc:sldMkLst>
          <pc:docMk/>
          <pc:sldMk cId="128448683" sldId="290"/>
        </pc:sldMkLst>
        <pc:spChg chg="mod">
          <ac:chgData name="Kevin Tan" userId="7025b43e731eda81" providerId="LiveId" clId="{A389413F-F2ED-2348-92B0-92535C809F76}" dt="2022-04-12T09:24:23.913" v="1656" actId="26606"/>
          <ac:spMkLst>
            <pc:docMk/>
            <pc:sldMk cId="128448683" sldId="290"/>
            <ac:spMk id="2" creationId="{84DBC7E3-4C46-3CB8-7FCA-EA613C4EE3F3}"/>
          </ac:spMkLst>
        </pc:spChg>
        <pc:spChg chg="mod ord">
          <ac:chgData name="Kevin Tan" userId="7025b43e731eda81" providerId="LiveId" clId="{A389413F-F2ED-2348-92B0-92535C809F76}" dt="2022-04-12T09:24:23.913" v="1656" actId="26606"/>
          <ac:spMkLst>
            <pc:docMk/>
            <pc:sldMk cId="128448683" sldId="290"/>
            <ac:spMk id="5" creationId="{CE15A403-0242-93B5-05A6-B6BF16659698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128448683" sldId="290"/>
            <ac:spMk id="6" creationId="{5D9E5C22-F8E1-684E-8286-204D39A1512B}"/>
          </ac:spMkLst>
        </pc:spChg>
        <pc:spChg chg="add mod">
          <ac:chgData name="Kevin Tan" userId="7025b43e731eda81" providerId="LiveId" clId="{A389413F-F2ED-2348-92B0-92535C809F76}" dt="2022-04-12T09:32:21.291" v="1896"/>
          <ac:spMkLst>
            <pc:docMk/>
            <pc:sldMk cId="128448683" sldId="290"/>
            <ac:spMk id="7" creationId="{A04FECB5-D57C-AD4B-8AF1-3D159EDE894E}"/>
          </ac:spMkLst>
        </pc:spChg>
        <pc:spChg chg="del mod">
          <ac:chgData name="Kevin Tan" userId="7025b43e731eda81" providerId="LiveId" clId="{A389413F-F2ED-2348-92B0-92535C809F76}" dt="2022-04-12T09:22:52.296" v="1567" actId="478"/>
          <ac:spMkLst>
            <pc:docMk/>
            <pc:sldMk cId="128448683" sldId="290"/>
            <ac:spMk id="8" creationId="{34B24625-FD7F-9528-629D-AB5DE6DC30B8}"/>
          </ac:spMkLst>
        </pc:spChg>
        <pc:spChg chg="add del">
          <ac:chgData name="Kevin Tan" userId="7025b43e731eda81" providerId="LiveId" clId="{A389413F-F2ED-2348-92B0-92535C809F76}" dt="2022-04-12T09:22:10.056" v="1516" actId="22"/>
          <ac:spMkLst>
            <pc:docMk/>
            <pc:sldMk cId="128448683" sldId="290"/>
            <ac:spMk id="9" creationId="{66FA3E83-583D-DA46-97C7-D9AE7DD32026}"/>
          </ac:spMkLst>
        </pc:spChg>
        <pc:spChg chg="add del mod">
          <ac:chgData name="Kevin Tan" userId="7025b43e731eda81" providerId="LiveId" clId="{A389413F-F2ED-2348-92B0-92535C809F76}" dt="2022-04-12T09:22:36.801" v="1522" actId="478"/>
          <ac:spMkLst>
            <pc:docMk/>
            <pc:sldMk cId="128448683" sldId="290"/>
            <ac:spMk id="11" creationId="{E5C820E7-56C7-6675-82AF-ACF793460561}"/>
          </ac:spMkLst>
        </pc:spChg>
        <pc:spChg chg="del mod">
          <ac:chgData name="Kevin Tan" userId="7025b43e731eda81" providerId="LiveId" clId="{A389413F-F2ED-2348-92B0-92535C809F76}" dt="2022-04-12T09:23:02.902" v="1572" actId="478"/>
          <ac:spMkLst>
            <pc:docMk/>
            <pc:sldMk cId="128448683" sldId="290"/>
            <ac:spMk id="12" creationId="{1F3EC6CC-E705-7FE8-3077-975203188A31}"/>
          </ac:spMkLst>
        </pc:spChg>
        <pc:spChg chg="add del">
          <ac:chgData name="Kevin Tan" userId="7025b43e731eda81" providerId="LiveId" clId="{A389413F-F2ED-2348-92B0-92535C809F76}" dt="2022-04-12T09:23:09.072" v="1579" actId="22"/>
          <ac:spMkLst>
            <pc:docMk/>
            <pc:sldMk cId="128448683" sldId="290"/>
            <ac:spMk id="13" creationId="{BABC7B35-AD2B-2544-A9FF-31667B14C13A}"/>
          </ac:spMkLst>
        </pc:spChg>
        <pc:spChg chg="add del">
          <ac:chgData name="Kevin Tan" userId="7025b43e731eda81" providerId="LiveId" clId="{A389413F-F2ED-2348-92B0-92535C809F76}" dt="2022-04-12T09:23:49.461" v="1621" actId="26606"/>
          <ac:spMkLst>
            <pc:docMk/>
            <pc:sldMk cId="128448683" sldId="290"/>
            <ac:spMk id="73" creationId="{D7A453D2-15D8-4403-815F-291FA16340D9}"/>
          </ac:spMkLst>
        </pc:spChg>
        <pc:spChg chg="add del">
          <ac:chgData name="Kevin Tan" userId="7025b43e731eda81" providerId="LiveId" clId="{A389413F-F2ED-2348-92B0-92535C809F76}" dt="2022-04-12T09:23:49.461" v="1621" actId="26606"/>
          <ac:spMkLst>
            <pc:docMk/>
            <pc:sldMk cId="128448683" sldId="290"/>
            <ac:spMk id="75" creationId="{8161EA6B-09CA-445B-AB0D-8DF76FA92DEF}"/>
          </ac:spMkLst>
        </pc:spChg>
        <pc:spChg chg="add del">
          <ac:chgData name="Kevin Tan" userId="7025b43e731eda81" providerId="LiveId" clId="{A389413F-F2ED-2348-92B0-92535C809F76}" dt="2022-04-12T09:23:49.461" v="1621" actId="26606"/>
          <ac:spMkLst>
            <pc:docMk/>
            <pc:sldMk cId="128448683" sldId="290"/>
            <ac:spMk id="85" creationId="{B8114C98-A349-4111-A123-E8EAB86ABE30}"/>
          </ac:spMkLst>
        </pc:spChg>
        <pc:spChg chg="add del">
          <ac:chgData name="Kevin Tan" userId="7025b43e731eda81" providerId="LiveId" clId="{A389413F-F2ED-2348-92B0-92535C809F76}" dt="2022-04-12T09:23:49.461" v="1621" actId="26606"/>
          <ac:spMkLst>
            <pc:docMk/>
            <pc:sldMk cId="128448683" sldId="290"/>
            <ac:spMk id="93" creationId="{E2D3D3F2-ABBB-4453-B1C5-1BEBF7E4DD56}"/>
          </ac:spMkLst>
        </pc:spChg>
        <pc:spChg chg="add del">
          <ac:chgData name="Kevin Tan" userId="7025b43e731eda81" providerId="LiveId" clId="{A389413F-F2ED-2348-92B0-92535C809F76}" dt="2022-04-12T09:23:41.668" v="1614" actId="26606"/>
          <ac:spMkLst>
            <pc:docMk/>
            <pc:sldMk cId="128448683" sldId="290"/>
            <ac:spMk id="137" creationId="{B0792D4F-247E-46FE-85FC-881DEFA41D94}"/>
          </ac:spMkLst>
        </pc:spChg>
        <pc:spChg chg="add del">
          <ac:chgData name="Kevin Tan" userId="7025b43e731eda81" providerId="LiveId" clId="{A389413F-F2ED-2348-92B0-92535C809F76}" dt="2022-04-12T09:24:23.913" v="1656" actId="26606"/>
          <ac:spMkLst>
            <pc:docMk/>
            <pc:sldMk cId="128448683" sldId="290"/>
            <ac:spMk id="149" creationId="{B8114C98-A349-4111-A123-E8EAB86ABE30}"/>
          </ac:spMkLst>
        </pc:spChg>
        <pc:spChg chg="add del">
          <ac:chgData name="Kevin Tan" userId="7025b43e731eda81" providerId="LiveId" clId="{A389413F-F2ED-2348-92B0-92535C809F76}" dt="2022-04-12T09:24:23.913" v="1656" actId="26606"/>
          <ac:spMkLst>
            <pc:docMk/>
            <pc:sldMk cId="128448683" sldId="290"/>
            <ac:spMk id="157" creationId="{E2D3D3F2-ABBB-4453-B1C5-1BEBF7E4DD56}"/>
          </ac:spMkLst>
        </pc:spChg>
        <pc:spChg chg="add del">
          <ac:chgData name="Kevin Tan" userId="7025b43e731eda81" providerId="LiveId" clId="{A389413F-F2ED-2348-92B0-92535C809F76}" dt="2022-04-12T09:24:21.717" v="1653" actId="26606"/>
          <ac:spMkLst>
            <pc:docMk/>
            <pc:sldMk cId="128448683" sldId="290"/>
            <ac:spMk id="192" creationId="{EE1FC7B4-E4A7-4452-B413-1A623E3A7230}"/>
          </ac:spMkLst>
        </pc:spChg>
        <pc:spChg chg="add del">
          <ac:chgData name="Kevin Tan" userId="7025b43e731eda81" providerId="LiveId" clId="{A389413F-F2ED-2348-92B0-92535C809F76}" dt="2022-04-12T09:24:21.717" v="1653" actId="26606"/>
          <ac:spMkLst>
            <pc:docMk/>
            <pc:sldMk cId="128448683" sldId="290"/>
            <ac:spMk id="193" creationId="{E0709AF0-24F0-4486-B189-BE6386BDB198}"/>
          </ac:spMkLst>
        </pc:spChg>
        <pc:spChg chg="add del">
          <ac:chgData name="Kevin Tan" userId="7025b43e731eda81" providerId="LiveId" clId="{A389413F-F2ED-2348-92B0-92535C809F76}" dt="2022-04-12T09:24:21.717" v="1653" actId="26606"/>
          <ac:spMkLst>
            <pc:docMk/>
            <pc:sldMk cId="128448683" sldId="290"/>
            <ac:spMk id="194" creationId="{FBE3B62F-5853-4A3C-B050-6186351A7176}"/>
          </ac:spMkLst>
        </pc:spChg>
        <pc:spChg chg="add del">
          <ac:chgData name="Kevin Tan" userId="7025b43e731eda81" providerId="LiveId" clId="{A389413F-F2ED-2348-92B0-92535C809F76}" dt="2022-04-12T09:24:23.883" v="1655" actId="26606"/>
          <ac:spMkLst>
            <pc:docMk/>
            <pc:sldMk cId="128448683" sldId="290"/>
            <ac:spMk id="201" creationId="{7B15D645-CAC7-46F1-BA18-D731D08909AB}"/>
          </ac:spMkLst>
        </pc:spChg>
        <pc:spChg chg="add del">
          <ac:chgData name="Kevin Tan" userId="7025b43e731eda81" providerId="LiveId" clId="{A389413F-F2ED-2348-92B0-92535C809F76}" dt="2022-04-12T09:24:23.883" v="1655" actId="26606"/>
          <ac:spMkLst>
            <pc:docMk/>
            <pc:sldMk cId="128448683" sldId="290"/>
            <ac:spMk id="207" creationId="{DC953D31-C1A7-4FC4-8CDF-85E2F34ABF30}"/>
          </ac:spMkLst>
        </pc:spChg>
        <pc:spChg chg="add del">
          <ac:chgData name="Kevin Tan" userId="7025b43e731eda81" providerId="LiveId" clId="{A389413F-F2ED-2348-92B0-92535C809F76}" dt="2022-04-12T09:23:19.389" v="1584" actId="26606"/>
          <ac:spMkLst>
            <pc:docMk/>
            <pc:sldMk cId="128448683" sldId="290"/>
            <ac:spMk id="6150" creationId="{B0792D4F-247E-46FE-85FC-881DEFA41D94}"/>
          </ac:spMkLst>
        </pc:spChg>
        <pc:spChg chg="add del">
          <ac:chgData name="Kevin Tan" userId="7025b43e731eda81" providerId="LiveId" clId="{A389413F-F2ED-2348-92B0-92535C809F76}" dt="2022-04-12T09:23:42.300" v="1616" actId="26606"/>
          <ac:spMkLst>
            <pc:docMk/>
            <pc:sldMk cId="128448683" sldId="290"/>
            <ac:spMk id="6152" creationId="{FF9B822F-893E-44C8-963C-64F50ACECBB2}"/>
          </ac:spMkLst>
        </pc:spChg>
        <pc:spChg chg="add del">
          <ac:chgData name="Kevin Tan" userId="7025b43e731eda81" providerId="LiveId" clId="{A389413F-F2ED-2348-92B0-92535C809F76}" dt="2022-04-12T09:23:42.300" v="1616" actId="26606"/>
          <ac:spMkLst>
            <pc:docMk/>
            <pc:sldMk cId="128448683" sldId="290"/>
            <ac:spMk id="6153" creationId="{EBF87945-A001-489F-9D9B-7D9435F0B9CA}"/>
          </ac:spMkLst>
        </pc:spChg>
        <pc:spChg chg="add del">
          <ac:chgData name="Kevin Tan" userId="7025b43e731eda81" providerId="LiveId" clId="{A389413F-F2ED-2348-92B0-92535C809F76}" dt="2022-04-12T09:23:46.613" v="1618" actId="26606"/>
          <ac:spMkLst>
            <pc:docMk/>
            <pc:sldMk cId="128448683" sldId="290"/>
            <ac:spMk id="6155" creationId="{C5E6CFF1-2F42-4E10-9A97-F116F46F53FE}"/>
          </ac:spMkLst>
        </pc:spChg>
        <pc:spChg chg="add del">
          <ac:chgData name="Kevin Tan" userId="7025b43e731eda81" providerId="LiveId" clId="{A389413F-F2ED-2348-92B0-92535C809F76}" dt="2022-04-12T09:23:49.451" v="1620" actId="26606"/>
          <ac:spMkLst>
            <pc:docMk/>
            <pc:sldMk cId="128448683" sldId="290"/>
            <ac:spMk id="6158" creationId="{FF9B822F-893E-44C8-963C-64F50ACECBB2}"/>
          </ac:spMkLst>
        </pc:spChg>
        <pc:spChg chg="add del">
          <ac:chgData name="Kevin Tan" userId="7025b43e731eda81" providerId="LiveId" clId="{A389413F-F2ED-2348-92B0-92535C809F76}" dt="2022-04-12T09:23:49.451" v="1620" actId="26606"/>
          <ac:spMkLst>
            <pc:docMk/>
            <pc:sldMk cId="128448683" sldId="290"/>
            <ac:spMk id="6159" creationId="{EBF87945-A001-489F-9D9B-7D9435F0B9CA}"/>
          </ac:spMkLst>
        </pc:spChg>
        <pc:spChg chg="add del">
          <ac:chgData name="Kevin Tan" userId="7025b43e731eda81" providerId="LiveId" clId="{A389413F-F2ED-2348-92B0-92535C809F76}" dt="2022-04-12T09:24:23.913" v="1656" actId="26606"/>
          <ac:spMkLst>
            <pc:docMk/>
            <pc:sldMk cId="128448683" sldId="290"/>
            <ac:spMk id="6161" creationId="{D7A453D2-15D8-4403-815F-291FA16340D9}"/>
          </ac:spMkLst>
        </pc:spChg>
        <pc:spChg chg="add del">
          <ac:chgData name="Kevin Tan" userId="7025b43e731eda81" providerId="LiveId" clId="{A389413F-F2ED-2348-92B0-92535C809F76}" dt="2022-04-12T09:24:23.913" v="1656" actId="26606"/>
          <ac:spMkLst>
            <pc:docMk/>
            <pc:sldMk cId="128448683" sldId="290"/>
            <ac:spMk id="6162" creationId="{8161EA6B-09CA-445B-AB0D-8DF76FA92DEF}"/>
          </ac:spMkLst>
        </pc:spChg>
        <pc:spChg chg="add del">
          <ac:chgData name="Kevin Tan" userId="7025b43e731eda81" providerId="LiveId" clId="{A389413F-F2ED-2348-92B0-92535C809F76}" dt="2022-04-12T09:24:23.883" v="1655" actId="26606"/>
          <ac:spMkLst>
            <pc:docMk/>
            <pc:sldMk cId="128448683" sldId="290"/>
            <ac:spMk id="6164" creationId="{D7DC14DB-B8F9-4B8E-BB6F-1CC0293C9816}"/>
          </ac:spMkLst>
        </pc:spChg>
        <pc:spChg chg="add del">
          <ac:chgData name="Kevin Tan" userId="7025b43e731eda81" providerId="LiveId" clId="{A389413F-F2ED-2348-92B0-92535C809F76}" dt="2022-04-12T09:24:23.883" v="1655" actId="26606"/>
          <ac:spMkLst>
            <pc:docMk/>
            <pc:sldMk cId="128448683" sldId="290"/>
            <ac:spMk id="6165" creationId="{48C5EC73-3999-4CE9-A304-0A33B43114BE}"/>
          </ac:spMkLst>
        </pc:spChg>
        <pc:spChg chg="add">
          <ac:chgData name="Kevin Tan" userId="7025b43e731eda81" providerId="LiveId" clId="{A389413F-F2ED-2348-92B0-92535C809F76}" dt="2022-04-12T09:24:23.913" v="1656" actId="26606"/>
          <ac:spMkLst>
            <pc:docMk/>
            <pc:sldMk cId="128448683" sldId="290"/>
            <ac:spMk id="6168" creationId="{C5E6CFF1-2F42-4E10-9A97-F116F46F53FE}"/>
          </ac:spMkLst>
        </pc:spChg>
        <pc:grpChg chg="add del">
          <ac:chgData name="Kevin Tan" userId="7025b43e731eda81" providerId="LiveId" clId="{A389413F-F2ED-2348-92B0-92535C809F76}" dt="2022-04-12T09:23:49.461" v="1621" actId="26606"/>
          <ac:grpSpMkLst>
            <pc:docMk/>
            <pc:sldMk cId="128448683" sldId="290"/>
            <ac:grpSpMk id="77" creationId="{B352BBB9-69A8-405C-9209-A9FE217AEDC4}"/>
          </ac:grpSpMkLst>
        </pc:grpChg>
        <pc:grpChg chg="add del">
          <ac:chgData name="Kevin Tan" userId="7025b43e731eda81" providerId="LiveId" clId="{A389413F-F2ED-2348-92B0-92535C809F76}" dt="2022-04-12T09:23:49.461" v="1621" actId="26606"/>
          <ac:grpSpMkLst>
            <pc:docMk/>
            <pc:sldMk cId="128448683" sldId="290"/>
            <ac:grpSpMk id="87" creationId="{670FB431-AE18-414D-92F4-1D12D1991152}"/>
          </ac:grpSpMkLst>
        </pc:grpChg>
        <pc:grpChg chg="add del">
          <ac:chgData name="Kevin Tan" userId="7025b43e731eda81" providerId="LiveId" clId="{A389413F-F2ED-2348-92B0-92535C809F76}" dt="2022-04-12T09:23:49.461" v="1621" actId="26606"/>
          <ac:grpSpMkLst>
            <pc:docMk/>
            <pc:sldMk cId="128448683" sldId="290"/>
            <ac:grpSpMk id="95" creationId="{8214E4A5-A0D2-42C4-8D14-D2A7E495F041}"/>
          </ac:grpSpMkLst>
        </pc:grpChg>
        <pc:grpChg chg="add del">
          <ac:chgData name="Kevin Tan" userId="7025b43e731eda81" providerId="LiveId" clId="{A389413F-F2ED-2348-92B0-92535C809F76}" dt="2022-04-12T09:23:49.461" v="1621" actId="26606"/>
          <ac:grpSpMkLst>
            <pc:docMk/>
            <pc:sldMk cId="128448683" sldId="290"/>
            <ac:grpSpMk id="101" creationId="{AF19A774-30A5-488B-9BAF-629C6440294E}"/>
          </ac:grpSpMkLst>
        </pc:grpChg>
        <pc:grpChg chg="add del">
          <ac:chgData name="Kevin Tan" userId="7025b43e731eda81" providerId="LiveId" clId="{A389413F-F2ED-2348-92B0-92535C809F76}" dt="2022-04-12T09:24:23.913" v="1656" actId="26606"/>
          <ac:grpSpMkLst>
            <pc:docMk/>
            <pc:sldMk cId="128448683" sldId="290"/>
            <ac:grpSpMk id="141" creationId="{74E65F23-789E-4CB9-B34F-46A85E25D667}"/>
          </ac:grpSpMkLst>
        </pc:grpChg>
        <pc:grpChg chg="add del">
          <ac:chgData name="Kevin Tan" userId="7025b43e731eda81" providerId="LiveId" clId="{A389413F-F2ED-2348-92B0-92535C809F76}" dt="2022-04-12T09:24:23.913" v="1656" actId="26606"/>
          <ac:grpSpMkLst>
            <pc:docMk/>
            <pc:sldMk cId="128448683" sldId="290"/>
            <ac:grpSpMk id="151" creationId="{670FB431-AE18-414D-92F4-1D12D1991152}"/>
          </ac:grpSpMkLst>
        </pc:grpChg>
        <pc:grpChg chg="add del">
          <ac:chgData name="Kevin Tan" userId="7025b43e731eda81" providerId="LiveId" clId="{A389413F-F2ED-2348-92B0-92535C809F76}" dt="2022-04-12T09:24:23.913" v="1656" actId="26606"/>
          <ac:grpSpMkLst>
            <pc:docMk/>
            <pc:sldMk cId="128448683" sldId="290"/>
            <ac:grpSpMk id="159" creationId="{8214E4A5-A0D2-42C4-8D14-D2A7E495F041}"/>
          </ac:grpSpMkLst>
        </pc:grpChg>
        <pc:grpChg chg="add del">
          <ac:chgData name="Kevin Tan" userId="7025b43e731eda81" providerId="LiveId" clId="{A389413F-F2ED-2348-92B0-92535C809F76}" dt="2022-04-12T09:24:23.913" v="1656" actId="26606"/>
          <ac:grpSpMkLst>
            <pc:docMk/>
            <pc:sldMk cId="128448683" sldId="290"/>
            <ac:grpSpMk id="165" creationId="{4043ADFC-DC2E-40D2-954D-4A13B908DA80}"/>
          </ac:grpSpMkLst>
        </pc:grpChg>
        <pc:grpChg chg="add del">
          <ac:chgData name="Kevin Tan" userId="7025b43e731eda81" providerId="LiveId" clId="{A389413F-F2ED-2348-92B0-92535C809F76}" dt="2022-04-12T09:24:23.883" v="1655" actId="26606"/>
          <ac:grpSpMkLst>
            <pc:docMk/>
            <pc:sldMk cId="128448683" sldId="290"/>
            <ac:grpSpMk id="202" creationId="{FDF268E0-ACCF-492F-8275-1F0AA256B378}"/>
          </ac:grpSpMkLst>
        </pc:grpChg>
        <pc:grpChg chg="add del">
          <ac:chgData name="Kevin Tan" userId="7025b43e731eda81" providerId="LiveId" clId="{A389413F-F2ED-2348-92B0-92535C809F76}" dt="2022-04-12T09:24:23.883" v="1655" actId="26606"/>
          <ac:grpSpMkLst>
            <pc:docMk/>
            <pc:sldMk cId="128448683" sldId="290"/>
            <ac:grpSpMk id="208" creationId="{10F141FE-87E1-4A1E-97A5-B072042E0F5B}"/>
          </ac:grpSpMkLst>
        </pc:grpChg>
        <pc:grpChg chg="add del">
          <ac:chgData name="Kevin Tan" userId="7025b43e731eda81" providerId="LiveId" clId="{A389413F-F2ED-2348-92B0-92535C809F76}" dt="2022-04-12T09:24:23.883" v="1655" actId="26606"/>
          <ac:grpSpMkLst>
            <pc:docMk/>
            <pc:sldMk cId="128448683" sldId="290"/>
            <ac:grpSpMk id="213" creationId="{2757059B-A060-4555-B961-797AA63048CD}"/>
          </ac:grpSpMkLst>
        </pc:grpChg>
        <pc:grpChg chg="add del">
          <ac:chgData name="Kevin Tan" userId="7025b43e731eda81" providerId="LiveId" clId="{A389413F-F2ED-2348-92B0-92535C809F76}" dt="2022-04-12T09:24:23.883" v="1655" actId="26606"/>
          <ac:grpSpMkLst>
            <pc:docMk/>
            <pc:sldMk cId="128448683" sldId="290"/>
            <ac:grpSpMk id="6166" creationId="{C3621FEA-44E1-45C2-A17F-9C6A4BCE49DD}"/>
          </ac:grpSpMkLst>
        </pc:grpChg>
        <pc:picChg chg="add del">
          <ac:chgData name="Kevin Tan" userId="7025b43e731eda81" providerId="LiveId" clId="{A389413F-F2ED-2348-92B0-92535C809F76}" dt="2022-04-12T09:22:26.861" v="1518" actId="478"/>
          <ac:picMkLst>
            <pc:docMk/>
            <pc:sldMk cId="128448683" sldId="290"/>
            <ac:picMk id="6146" creationId="{04EE9667-3825-D04A-802A-CF495506A929}"/>
          </ac:picMkLst>
        </pc:picChg>
        <pc:picChg chg="add mod ord">
          <ac:chgData name="Kevin Tan" userId="7025b43e731eda81" providerId="LiveId" clId="{A389413F-F2ED-2348-92B0-92535C809F76}" dt="2022-04-12T09:24:23.913" v="1656" actId="26606"/>
          <ac:picMkLst>
            <pc:docMk/>
            <pc:sldMk cId="128448683" sldId="290"/>
            <ac:picMk id="6148" creationId="{2C318374-34CF-3944-8C74-B7973BD70047}"/>
          </ac:picMkLst>
        </pc:picChg>
        <pc:cxnChg chg="add del">
          <ac:chgData name="Kevin Tan" userId="7025b43e731eda81" providerId="LiveId" clId="{A389413F-F2ED-2348-92B0-92535C809F76}" dt="2022-04-12T09:23:41.668" v="1614" actId="26606"/>
          <ac:cxnSpMkLst>
            <pc:docMk/>
            <pc:sldMk cId="128448683" sldId="290"/>
            <ac:cxnSpMk id="139" creationId="{CE272F12-AF86-441A-BC1B-C014BBBF85B5}"/>
          </ac:cxnSpMkLst>
        </pc:cxnChg>
        <pc:cxnChg chg="add del">
          <ac:chgData name="Kevin Tan" userId="7025b43e731eda81" providerId="LiveId" clId="{A389413F-F2ED-2348-92B0-92535C809F76}" dt="2022-04-12T09:23:19.389" v="1584" actId="26606"/>
          <ac:cxnSpMkLst>
            <pc:docMk/>
            <pc:sldMk cId="128448683" sldId="290"/>
            <ac:cxnSpMk id="6151" creationId="{CE272F12-AF86-441A-BC1B-C014BBBF85B5}"/>
          </ac:cxnSpMkLst>
        </pc:cxnChg>
        <pc:cxnChg chg="add del">
          <ac:chgData name="Kevin Tan" userId="7025b43e731eda81" providerId="LiveId" clId="{A389413F-F2ED-2348-92B0-92535C809F76}" dt="2022-04-12T09:23:46.613" v="1618" actId="26606"/>
          <ac:cxnSpMkLst>
            <pc:docMk/>
            <pc:sldMk cId="128448683" sldId="290"/>
            <ac:cxnSpMk id="6156" creationId="{67182200-4859-4C8D-BCBB-55B245C28BA3}"/>
          </ac:cxnSpMkLst>
        </pc:cxnChg>
        <pc:cxnChg chg="add">
          <ac:chgData name="Kevin Tan" userId="7025b43e731eda81" providerId="LiveId" clId="{A389413F-F2ED-2348-92B0-92535C809F76}" dt="2022-04-12T09:24:23.913" v="1656" actId="26606"/>
          <ac:cxnSpMkLst>
            <pc:docMk/>
            <pc:sldMk cId="128448683" sldId="290"/>
            <ac:cxnSpMk id="6169" creationId="{67182200-4859-4C8D-BCBB-55B245C28BA3}"/>
          </ac:cxnSpMkLst>
        </pc:cxnChg>
      </pc:sldChg>
      <pc:sldChg chg="addSp delSp modSp del mod">
        <pc:chgData name="Kevin Tan" userId="7025b43e731eda81" providerId="LiveId" clId="{A389413F-F2ED-2348-92B0-92535C809F76}" dt="2022-04-12T09:56:09.075" v="2682" actId="2696"/>
        <pc:sldMkLst>
          <pc:docMk/>
          <pc:sldMk cId="264689444" sldId="291"/>
        </pc:sldMkLst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264689444" sldId="291"/>
            <ac:spMk id="4" creationId="{B25F8273-2305-A147-B39D-B9457E1975E7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264689444" sldId="291"/>
            <ac:spMk id="5" creationId="{F765D02F-37DE-FC44-A07D-CB8D13555F93}"/>
          </ac:spMkLst>
        </pc:spChg>
        <pc:picChg chg="del">
          <ac:chgData name="Kevin Tan" userId="7025b43e731eda81" providerId="LiveId" clId="{A389413F-F2ED-2348-92B0-92535C809F76}" dt="2022-04-12T09:55:51.840" v="2677" actId="21"/>
          <ac:picMkLst>
            <pc:docMk/>
            <pc:sldMk cId="264689444" sldId="291"/>
            <ac:picMk id="6" creationId="{A95F6791-3A1C-458A-A80F-8BFD80E82189}"/>
          </ac:picMkLst>
        </pc:picChg>
        <pc:picChg chg="del">
          <ac:chgData name="Kevin Tan" userId="7025b43e731eda81" providerId="LiveId" clId="{A389413F-F2ED-2348-92B0-92535C809F76}" dt="2022-04-12T09:55:51.840" v="2677" actId="21"/>
          <ac:picMkLst>
            <pc:docMk/>
            <pc:sldMk cId="264689444" sldId="291"/>
            <ac:picMk id="9" creationId="{F218D7BF-3945-421B-90AA-35EEB1F8219B}"/>
          </ac:picMkLst>
        </pc:picChg>
        <pc:picChg chg="del">
          <ac:chgData name="Kevin Tan" userId="7025b43e731eda81" providerId="LiveId" clId="{A389413F-F2ED-2348-92B0-92535C809F76}" dt="2022-04-12T09:55:51.840" v="2677" actId="21"/>
          <ac:picMkLst>
            <pc:docMk/>
            <pc:sldMk cId="264689444" sldId="291"/>
            <ac:picMk id="16" creationId="{11BA9EAA-F4EA-4D51-A658-84D92F0A94CB}"/>
          </ac:picMkLst>
        </pc:picChg>
        <pc:picChg chg="del">
          <ac:chgData name="Kevin Tan" userId="7025b43e731eda81" providerId="LiveId" clId="{A389413F-F2ED-2348-92B0-92535C809F76}" dt="2022-04-12T09:55:51.840" v="2677" actId="21"/>
          <ac:picMkLst>
            <pc:docMk/>
            <pc:sldMk cId="264689444" sldId="291"/>
            <ac:picMk id="19" creationId="{3B45CBBB-ADAB-4C5D-9799-25BD9C364664}"/>
          </ac:picMkLst>
        </pc:picChg>
      </pc:sldChg>
      <pc:sldChg chg="addSp delSp modSp mod setBg setClrOvrMap">
        <pc:chgData name="Kevin Tan" userId="7025b43e731eda81" providerId="LiveId" clId="{A389413F-F2ED-2348-92B0-92535C809F76}" dt="2022-04-12T09:33:01.278" v="1899"/>
        <pc:sldMkLst>
          <pc:docMk/>
          <pc:sldMk cId="1538880366" sldId="292"/>
        </pc:sldMkLst>
        <pc:spChg chg="mod">
          <ac:chgData name="Kevin Tan" userId="7025b43e731eda81" providerId="LiveId" clId="{A389413F-F2ED-2348-92B0-92535C809F76}" dt="2022-04-12T09:11:53.554" v="1311" actId="26606"/>
          <ac:spMkLst>
            <pc:docMk/>
            <pc:sldMk cId="1538880366" sldId="292"/>
            <ac:spMk id="2" creationId="{56804346-8F59-4995-83DB-2D80CEF30CE4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1538880366" sldId="292"/>
            <ac:spMk id="3" creationId="{12E02841-D507-3F47-97F3-A7B0D37A24DB}"/>
          </ac:spMkLst>
        </pc:spChg>
        <pc:spChg chg="mod">
          <ac:chgData name="Kevin Tan" userId="7025b43e731eda81" providerId="LiveId" clId="{A389413F-F2ED-2348-92B0-92535C809F76}" dt="2022-04-12T09:11:53.554" v="1311" actId="26606"/>
          <ac:spMkLst>
            <pc:docMk/>
            <pc:sldMk cId="1538880366" sldId="292"/>
            <ac:spMk id="5" creationId="{A0E5B8D9-876B-4C42-8558-06EE7AE5F468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1538880366" sldId="292"/>
            <ac:spMk id="6" creationId="{A1590C41-5672-9246-AD2E-9BA5D1A33494}"/>
          </ac:spMkLst>
        </pc:spChg>
        <pc:spChg chg="add del">
          <ac:chgData name="Kevin Tan" userId="7025b43e731eda81" providerId="LiveId" clId="{A389413F-F2ED-2348-92B0-92535C809F76}" dt="2022-04-12T09:11:45.553" v="1302" actId="26606"/>
          <ac:spMkLst>
            <pc:docMk/>
            <pc:sldMk cId="1538880366" sldId="292"/>
            <ac:spMk id="10" creationId="{A7AE9375-4664-4DB2-922D-2782A6E439AC}"/>
          </ac:spMkLst>
        </pc:spChg>
        <pc:spChg chg="add del">
          <ac:chgData name="Kevin Tan" userId="7025b43e731eda81" providerId="LiveId" clId="{A389413F-F2ED-2348-92B0-92535C809F76}" dt="2022-04-12T09:11:47.613" v="1304" actId="26606"/>
          <ac:spMkLst>
            <pc:docMk/>
            <pc:sldMk cId="1538880366" sldId="292"/>
            <ac:spMk id="16" creationId="{375B19E4-0108-41C4-8DB1-11BAE0B49D9B}"/>
          </ac:spMkLst>
        </pc:spChg>
        <pc:spChg chg="add del">
          <ac:chgData name="Kevin Tan" userId="7025b43e731eda81" providerId="LiveId" clId="{A389413F-F2ED-2348-92B0-92535C809F76}" dt="2022-04-12T09:11:49.446" v="1306" actId="26606"/>
          <ac:spMkLst>
            <pc:docMk/>
            <pc:sldMk cId="1538880366" sldId="292"/>
            <ac:spMk id="26" creationId="{5A0118C5-4F8D-4CF4-BADD-53FEACC6C42A}"/>
          </ac:spMkLst>
        </pc:spChg>
        <pc:spChg chg="add del">
          <ac:chgData name="Kevin Tan" userId="7025b43e731eda81" providerId="LiveId" clId="{A389413F-F2ED-2348-92B0-92535C809F76}" dt="2022-04-12T09:11:49.446" v="1306" actId="26606"/>
          <ac:spMkLst>
            <pc:docMk/>
            <pc:sldMk cId="1538880366" sldId="292"/>
            <ac:spMk id="27" creationId="{3C1D1FA3-6212-4B97-9B1E-C7F81247C2B9}"/>
          </ac:spMkLst>
        </pc:spChg>
        <pc:spChg chg="add del">
          <ac:chgData name="Kevin Tan" userId="7025b43e731eda81" providerId="LiveId" clId="{A389413F-F2ED-2348-92B0-92535C809F76}" dt="2022-04-12T09:11:49.446" v="1306" actId="26606"/>
          <ac:spMkLst>
            <pc:docMk/>
            <pc:sldMk cId="1538880366" sldId="292"/>
            <ac:spMk id="28" creationId="{11C51958-04D4-4687-95A2-95DCDCF47464}"/>
          </ac:spMkLst>
        </pc:spChg>
        <pc:spChg chg="add del">
          <ac:chgData name="Kevin Tan" userId="7025b43e731eda81" providerId="LiveId" clId="{A389413F-F2ED-2348-92B0-92535C809F76}" dt="2022-04-12T09:11:49.446" v="1306" actId="26606"/>
          <ac:spMkLst>
            <pc:docMk/>
            <pc:sldMk cId="1538880366" sldId="292"/>
            <ac:spMk id="29" creationId="{79AFCB35-9C04-4524-A0B1-57FF6865D013}"/>
          </ac:spMkLst>
        </pc:spChg>
        <pc:spChg chg="add del">
          <ac:chgData name="Kevin Tan" userId="7025b43e731eda81" providerId="LiveId" clId="{A389413F-F2ED-2348-92B0-92535C809F76}" dt="2022-04-12T09:11:49.446" v="1306" actId="26606"/>
          <ac:spMkLst>
            <pc:docMk/>
            <pc:sldMk cId="1538880366" sldId="292"/>
            <ac:spMk id="30" creationId="{D11AD2AD-0BA0-4DD3-8EEA-84686A0E718C}"/>
          </ac:spMkLst>
        </pc:spChg>
        <pc:spChg chg="add del">
          <ac:chgData name="Kevin Tan" userId="7025b43e731eda81" providerId="LiveId" clId="{A389413F-F2ED-2348-92B0-92535C809F76}" dt="2022-04-12T09:11:50.898" v="1308" actId="26606"/>
          <ac:spMkLst>
            <pc:docMk/>
            <pc:sldMk cId="1538880366" sldId="292"/>
            <ac:spMk id="32" creationId="{EE1FC7B4-E4A7-4452-B413-1A623E3A7230}"/>
          </ac:spMkLst>
        </pc:spChg>
        <pc:spChg chg="add del">
          <ac:chgData name="Kevin Tan" userId="7025b43e731eda81" providerId="LiveId" clId="{A389413F-F2ED-2348-92B0-92535C809F76}" dt="2022-04-12T09:11:50.898" v="1308" actId="26606"/>
          <ac:spMkLst>
            <pc:docMk/>
            <pc:sldMk cId="1538880366" sldId="292"/>
            <ac:spMk id="33" creationId="{E0709AF0-24F0-4486-B189-BE6386BDB198}"/>
          </ac:spMkLst>
        </pc:spChg>
        <pc:spChg chg="add del">
          <ac:chgData name="Kevin Tan" userId="7025b43e731eda81" providerId="LiveId" clId="{A389413F-F2ED-2348-92B0-92535C809F76}" dt="2022-04-12T09:11:50.898" v="1308" actId="26606"/>
          <ac:spMkLst>
            <pc:docMk/>
            <pc:sldMk cId="1538880366" sldId="292"/>
            <ac:spMk id="34" creationId="{FBE3B62F-5853-4A3C-B050-6186351A7176}"/>
          </ac:spMkLst>
        </pc:spChg>
        <pc:spChg chg="add del">
          <ac:chgData name="Kevin Tan" userId="7025b43e731eda81" providerId="LiveId" clId="{A389413F-F2ED-2348-92B0-92535C809F76}" dt="2022-04-12T09:11:53.547" v="1310" actId="26606"/>
          <ac:spMkLst>
            <pc:docMk/>
            <pc:sldMk cId="1538880366" sldId="292"/>
            <ac:spMk id="36" creationId="{E8A8EAB8-D2FF-444D-B34B-7D32F106AD0E}"/>
          </ac:spMkLst>
        </pc:spChg>
        <pc:spChg chg="add">
          <ac:chgData name="Kevin Tan" userId="7025b43e731eda81" providerId="LiveId" clId="{A389413F-F2ED-2348-92B0-92535C809F76}" dt="2022-04-12T09:11:53.554" v="1311" actId="26606"/>
          <ac:spMkLst>
            <pc:docMk/>
            <pc:sldMk cId="1538880366" sldId="292"/>
            <ac:spMk id="40" creationId="{E8A8EAB8-D2FF-444D-B34B-7D32F106AD0E}"/>
          </ac:spMkLst>
        </pc:spChg>
        <pc:grpChg chg="add del">
          <ac:chgData name="Kevin Tan" userId="7025b43e731eda81" providerId="LiveId" clId="{A389413F-F2ED-2348-92B0-92535C809F76}" dt="2022-04-12T09:11:49.446" v="1306" actId="26606"/>
          <ac:grpSpMkLst>
            <pc:docMk/>
            <pc:sldMk cId="1538880366" sldId="292"/>
            <ac:grpSpMk id="20" creationId="{0C156BF8-7FF7-440F-BE2B-417DFFE8BFA5}"/>
          </ac:grpSpMkLst>
        </pc:grpChg>
        <pc:picChg chg="mod ord">
          <ac:chgData name="Kevin Tan" userId="7025b43e731eda81" providerId="LiveId" clId="{A389413F-F2ED-2348-92B0-92535C809F76}" dt="2022-04-12T09:12:03.853" v="1312" actId="27614"/>
          <ac:picMkLst>
            <pc:docMk/>
            <pc:sldMk cId="1538880366" sldId="292"/>
            <ac:picMk id="4" creationId="{F78976A1-8EE5-4A44-B5E9-A9918E02E617}"/>
          </ac:picMkLst>
        </pc:picChg>
        <pc:cxnChg chg="add del">
          <ac:chgData name="Kevin Tan" userId="7025b43e731eda81" providerId="LiveId" clId="{A389413F-F2ED-2348-92B0-92535C809F76}" dt="2022-04-12T09:11:45.553" v="1302" actId="26606"/>
          <ac:cxnSpMkLst>
            <pc:docMk/>
            <pc:sldMk cId="1538880366" sldId="292"/>
            <ac:cxnSpMk id="12" creationId="{EE504C98-6397-41C1-A8D8-2D9C4ED307E0}"/>
          </ac:cxnSpMkLst>
        </pc:cxnChg>
        <pc:cxnChg chg="add del">
          <ac:chgData name="Kevin Tan" userId="7025b43e731eda81" providerId="LiveId" clId="{A389413F-F2ED-2348-92B0-92535C809F76}" dt="2022-04-12T09:11:45.553" v="1302" actId="26606"/>
          <ac:cxnSpMkLst>
            <pc:docMk/>
            <pc:sldMk cId="1538880366" sldId="292"/>
            <ac:cxnSpMk id="14" creationId="{B7188D9B-1674-419B-A379-D1632A7EC3A2}"/>
          </ac:cxnSpMkLst>
        </pc:cxnChg>
        <pc:cxnChg chg="add del">
          <ac:chgData name="Kevin Tan" userId="7025b43e731eda81" providerId="LiveId" clId="{A389413F-F2ED-2348-92B0-92535C809F76}" dt="2022-04-12T09:11:47.613" v="1304" actId="26606"/>
          <ac:cxnSpMkLst>
            <pc:docMk/>
            <pc:sldMk cId="1538880366" sldId="292"/>
            <ac:cxnSpMk id="17" creationId="{C727A21A-62F5-405C-B7A5-439FD3993289}"/>
          </ac:cxnSpMkLst>
        </pc:cxnChg>
        <pc:cxnChg chg="add del">
          <ac:chgData name="Kevin Tan" userId="7025b43e731eda81" providerId="LiveId" clId="{A389413F-F2ED-2348-92B0-92535C809F76}" dt="2022-04-12T09:11:47.613" v="1304" actId="26606"/>
          <ac:cxnSpMkLst>
            <pc:docMk/>
            <pc:sldMk cId="1538880366" sldId="292"/>
            <ac:cxnSpMk id="18" creationId="{92E62CE6-1D21-4565-8E90-0F1D900BEF85}"/>
          </ac:cxnSpMkLst>
        </pc:cxnChg>
        <pc:cxnChg chg="add del">
          <ac:chgData name="Kevin Tan" userId="7025b43e731eda81" providerId="LiveId" clId="{A389413F-F2ED-2348-92B0-92535C809F76}" dt="2022-04-12T09:11:53.547" v="1310" actId="26606"/>
          <ac:cxnSpMkLst>
            <pc:docMk/>
            <pc:sldMk cId="1538880366" sldId="292"/>
            <ac:cxnSpMk id="37" creationId="{EEA38897-7BA3-4408-8083-3235339C4A60}"/>
          </ac:cxnSpMkLst>
        </pc:cxnChg>
        <pc:cxnChg chg="add del">
          <ac:chgData name="Kevin Tan" userId="7025b43e731eda81" providerId="LiveId" clId="{A389413F-F2ED-2348-92B0-92535C809F76}" dt="2022-04-12T09:11:53.547" v="1310" actId="26606"/>
          <ac:cxnSpMkLst>
            <pc:docMk/>
            <pc:sldMk cId="1538880366" sldId="292"/>
            <ac:cxnSpMk id="38" creationId="{F11AD06B-AB20-4097-8606-5DA00DBACE88}"/>
          </ac:cxnSpMkLst>
        </pc:cxnChg>
        <pc:cxnChg chg="add">
          <ac:chgData name="Kevin Tan" userId="7025b43e731eda81" providerId="LiveId" clId="{A389413F-F2ED-2348-92B0-92535C809F76}" dt="2022-04-12T09:11:53.554" v="1311" actId="26606"/>
          <ac:cxnSpMkLst>
            <pc:docMk/>
            <pc:sldMk cId="1538880366" sldId="292"/>
            <ac:cxnSpMk id="41" creationId="{EEA38897-7BA3-4408-8083-3235339C4A60}"/>
          </ac:cxnSpMkLst>
        </pc:cxnChg>
        <pc:cxnChg chg="add">
          <ac:chgData name="Kevin Tan" userId="7025b43e731eda81" providerId="LiveId" clId="{A389413F-F2ED-2348-92B0-92535C809F76}" dt="2022-04-12T09:11:53.554" v="1311" actId="26606"/>
          <ac:cxnSpMkLst>
            <pc:docMk/>
            <pc:sldMk cId="1538880366" sldId="292"/>
            <ac:cxnSpMk id="42" creationId="{F11AD06B-AB20-4097-8606-5DA00DBACE88}"/>
          </ac:cxnSpMkLst>
        </pc:cxnChg>
      </pc:sldChg>
      <pc:sldChg chg="addSp delSp modSp mod setBg setClrOvrMap">
        <pc:chgData name="Kevin Tan" userId="7025b43e731eda81" providerId="LiveId" clId="{A389413F-F2ED-2348-92B0-92535C809F76}" dt="2022-04-12T09:52:34.212" v="2530" actId="1076"/>
        <pc:sldMkLst>
          <pc:docMk/>
          <pc:sldMk cId="530137480" sldId="293"/>
        </pc:sldMkLst>
        <pc:spChg chg="del">
          <ac:chgData name="Kevin Tan" userId="7025b43e731eda81" providerId="LiveId" clId="{A389413F-F2ED-2348-92B0-92535C809F76}" dt="2022-04-12T09:50:32.203" v="2461" actId="478"/>
          <ac:spMkLst>
            <pc:docMk/>
            <pc:sldMk cId="530137480" sldId="293"/>
            <ac:spMk id="2" creationId="{2B157A66-DAEE-4C61-8EA3-2C5D5B8A5359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530137480" sldId="293"/>
            <ac:spMk id="3" creationId="{009B1C8A-94A0-F641-8F09-EB3E5578B6EB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530137480" sldId="293"/>
            <ac:spMk id="4" creationId="{53E45A6F-D86C-EB41-B562-55AEECD1729E}"/>
          </ac:spMkLst>
        </pc:spChg>
        <pc:spChg chg="add del mod">
          <ac:chgData name="Kevin Tan" userId="7025b43e731eda81" providerId="LiveId" clId="{A389413F-F2ED-2348-92B0-92535C809F76}" dt="2022-04-12T09:50:41.234" v="2465" actId="478"/>
          <ac:spMkLst>
            <pc:docMk/>
            <pc:sldMk cId="530137480" sldId="293"/>
            <ac:spMk id="6" creationId="{B45F16DB-1C96-A849-BFA6-B8DFE2F26B15}"/>
          </ac:spMkLst>
        </pc:spChg>
        <pc:spChg chg="add mod">
          <ac:chgData name="Kevin Tan" userId="7025b43e731eda81" providerId="LiveId" clId="{A389413F-F2ED-2348-92B0-92535C809F76}" dt="2022-04-12T09:52:25.054" v="2528" actId="20577"/>
          <ac:spMkLst>
            <pc:docMk/>
            <pc:sldMk cId="530137480" sldId="293"/>
            <ac:spMk id="11" creationId="{4B737BB9-E8E2-9643-85BF-BAFEAE058610}"/>
          </ac:spMkLst>
        </pc:spChg>
        <pc:spChg chg="add mod">
          <ac:chgData name="Kevin Tan" userId="7025b43e731eda81" providerId="LiveId" clId="{A389413F-F2ED-2348-92B0-92535C809F76}" dt="2022-04-12T09:51:17.255" v="2477" actId="26606"/>
          <ac:spMkLst>
            <pc:docMk/>
            <pc:sldMk cId="530137480" sldId="293"/>
            <ac:spMk id="12" creationId="{6BF6391E-8EA0-4549-9769-CF90F5A154C3}"/>
          </ac:spMkLst>
        </pc:spChg>
        <pc:spChg chg="del">
          <ac:chgData name="Kevin Tan" userId="7025b43e731eda81" providerId="LiveId" clId="{A389413F-F2ED-2348-92B0-92535C809F76}" dt="2022-04-12T09:50:39.527" v="2463" actId="478"/>
          <ac:spMkLst>
            <pc:docMk/>
            <pc:sldMk cId="530137480" sldId="293"/>
            <ac:spMk id="18" creationId="{69F03E93-9840-4BD4-9105-22E1EB736FA5}"/>
          </ac:spMkLst>
        </pc:spChg>
        <pc:spChg chg="del">
          <ac:chgData name="Kevin Tan" userId="7025b43e731eda81" providerId="LiveId" clId="{A389413F-F2ED-2348-92B0-92535C809F76}" dt="2022-04-12T09:50:46.114" v="2466" actId="21"/>
          <ac:spMkLst>
            <pc:docMk/>
            <pc:sldMk cId="530137480" sldId="293"/>
            <ac:spMk id="19" creationId="{9D9E4A7D-ACC8-446C-B196-75A6FADFBB9A}"/>
          </ac:spMkLst>
        </pc:spChg>
        <pc:spChg chg="add del">
          <ac:chgData name="Kevin Tan" userId="7025b43e731eda81" providerId="LiveId" clId="{A389413F-F2ED-2348-92B0-92535C809F76}" dt="2022-04-12T09:51:17.245" v="2476" actId="26606"/>
          <ac:spMkLst>
            <pc:docMk/>
            <pc:sldMk cId="530137480" sldId="293"/>
            <ac:spMk id="20" creationId="{D7A453D2-15D8-4403-815F-291FA16340D9}"/>
          </ac:spMkLst>
        </pc:spChg>
        <pc:spChg chg="add del">
          <ac:chgData name="Kevin Tan" userId="7025b43e731eda81" providerId="LiveId" clId="{A389413F-F2ED-2348-92B0-92535C809F76}" dt="2022-04-12T09:51:11.623" v="2474" actId="26606"/>
          <ac:spMkLst>
            <pc:docMk/>
            <pc:sldMk cId="530137480" sldId="293"/>
            <ac:spMk id="21" creationId="{D7A453D2-15D8-4403-815F-291FA16340D9}"/>
          </ac:spMkLst>
        </pc:spChg>
        <pc:spChg chg="add del">
          <ac:chgData name="Kevin Tan" userId="7025b43e731eda81" providerId="LiveId" clId="{A389413F-F2ED-2348-92B0-92535C809F76}" dt="2022-04-12T09:51:17.245" v="2476" actId="26606"/>
          <ac:spMkLst>
            <pc:docMk/>
            <pc:sldMk cId="530137480" sldId="293"/>
            <ac:spMk id="22" creationId="{8161EA6B-09CA-445B-AB0D-8DF76FA92DEF}"/>
          </ac:spMkLst>
        </pc:spChg>
        <pc:spChg chg="add del">
          <ac:chgData name="Kevin Tan" userId="7025b43e731eda81" providerId="LiveId" clId="{A389413F-F2ED-2348-92B0-92535C809F76}" dt="2022-04-12T09:51:11.623" v="2474" actId="26606"/>
          <ac:spMkLst>
            <pc:docMk/>
            <pc:sldMk cId="530137480" sldId="293"/>
            <ac:spMk id="23" creationId="{8161EA6B-09CA-445B-AB0D-8DF76FA92DEF}"/>
          </ac:spMkLst>
        </pc:spChg>
        <pc:spChg chg="add del">
          <ac:chgData name="Kevin Tan" userId="7025b43e731eda81" providerId="LiveId" clId="{A389413F-F2ED-2348-92B0-92535C809F76}" dt="2022-04-12T09:51:11.623" v="2474" actId="26606"/>
          <ac:spMkLst>
            <pc:docMk/>
            <pc:sldMk cId="530137480" sldId="293"/>
            <ac:spMk id="33" creationId="{B8114C98-A349-4111-A123-E8EAB86ABE30}"/>
          </ac:spMkLst>
        </pc:spChg>
        <pc:spChg chg="add del mod">
          <ac:chgData name="Kevin Tan" userId="7025b43e731eda81" providerId="LiveId" clId="{A389413F-F2ED-2348-92B0-92535C809F76}" dt="2022-04-12T09:50:55.346" v="2469"/>
          <ac:spMkLst>
            <pc:docMk/>
            <pc:sldMk cId="530137480" sldId="293"/>
            <ac:spMk id="40" creationId="{B8F1EC6D-3F50-2146-B2B5-230730817915}"/>
          </ac:spMkLst>
        </pc:spChg>
        <pc:spChg chg="add del">
          <ac:chgData name="Kevin Tan" userId="7025b43e731eda81" providerId="LiveId" clId="{A389413F-F2ED-2348-92B0-92535C809F76}" dt="2022-04-12T09:51:11.623" v="2474" actId="26606"/>
          <ac:spMkLst>
            <pc:docMk/>
            <pc:sldMk cId="530137480" sldId="293"/>
            <ac:spMk id="41" creationId="{E2D3D3F2-ABBB-4453-B1C5-1BEBF7E4DD56}"/>
          </ac:spMkLst>
        </pc:spChg>
        <pc:spChg chg="add del">
          <ac:chgData name="Kevin Tan" userId="7025b43e731eda81" providerId="LiveId" clId="{A389413F-F2ED-2348-92B0-92535C809F76}" dt="2022-04-12T09:51:17.245" v="2476" actId="26606"/>
          <ac:spMkLst>
            <pc:docMk/>
            <pc:sldMk cId="530137480" sldId="293"/>
            <ac:spMk id="56" creationId="{B8114C98-A349-4111-A123-E8EAB86ABE30}"/>
          </ac:spMkLst>
        </pc:spChg>
        <pc:spChg chg="add del">
          <ac:chgData name="Kevin Tan" userId="7025b43e731eda81" providerId="LiveId" clId="{A389413F-F2ED-2348-92B0-92535C809F76}" dt="2022-04-12T09:50:58.260" v="2471" actId="26606"/>
          <ac:spMkLst>
            <pc:docMk/>
            <pc:sldMk cId="530137480" sldId="293"/>
            <ac:spMk id="58" creationId="{4D2B9ADA-8519-4525-AF7F-1C919F3CF544}"/>
          </ac:spMkLst>
        </pc:spChg>
        <pc:spChg chg="add del">
          <ac:chgData name="Kevin Tan" userId="7025b43e731eda81" providerId="LiveId" clId="{A389413F-F2ED-2348-92B0-92535C809F76}" dt="2022-04-12T09:51:17.245" v="2476" actId="26606"/>
          <ac:spMkLst>
            <pc:docMk/>
            <pc:sldMk cId="530137480" sldId="293"/>
            <ac:spMk id="59" creationId="{E2D3D3F2-ABBB-4453-B1C5-1BEBF7E4DD56}"/>
          </ac:spMkLst>
        </pc:spChg>
        <pc:spChg chg="add del">
          <ac:chgData name="Kevin Tan" userId="7025b43e731eda81" providerId="LiveId" clId="{A389413F-F2ED-2348-92B0-92535C809F76}" dt="2022-04-12T09:51:10.418" v="2473" actId="26606"/>
          <ac:spMkLst>
            <pc:docMk/>
            <pc:sldMk cId="530137480" sldId="293"/>
            <ac:spMk id="62" creationId="{DC14B3F1-8CC5-4623-94B0-4445E3775D41}"/>
          </ac:spMkLst>
        </pc:spChg>
        <pc:spChg chg="add">
          <ac:chgData name="Kevin Tan" userId="7025b43e731eda81" providerId="LiveId" clId="{A389413F-F2ED-2348-92B0-92535C809F76}" dt="2022-04-12T09:51:17.255" v="2477" actId="26606"/>
          <ac:spMkLst>
            <pc:docMk/>
            <pc:sldMk cId="530137480" sldId="293"/>
            <ac:spMk id="66" creationId="{E2D3D3F2-ABBB-4453-B1C5-1BEBF7E4DD56}"/>
          </ac:spMkLst>
        </pc:spChg>
        <pc:spChg chg="add">
          <ac:chgData name="Kevin Tan" userId="7025b43e731eda81" providerId="LiveId" clId="{A389413F-F2ED-2348-92B0-92535C809F76}" dt="2022-04-12T09:51:17.255" v="2477" actId="26606"/>
          <ac:spMkLst>
            <pc:docMk/>
            <pc:sldMk cId="530137480" sldId="293"/>
            <ac:spMk id="67" creationId="{D7A453D2-15D8-4403-815F-291FA16340D9}"/>
          </ac:spMkLst>
        </pc:spChg>
        <pc:spChg chg="add">
          <ac:chgData name="Kevin Tan" userId="7025b43e731eda81" providerId="LiveId" clId="{A389413F-F2ED-2348-92B0-92535C809F76}" dt="2022-04-12T09:51:17.255" v="2477" actId="26606"/>
          <ac:spMkLst>
            <pc:docMk/>
            <pc:sldMk cId="530137480" sldId="293"/>
            <ac:spMk id="69" creationId="{8161EA6B-09CA-445B-AB0D-8DF76FA92DEF}"/>
          </ac:spMkLst>
        </pc:spChg>
        <pc:spChg chg="add">
          <ac:chgData name="Kevin Tan" userId="7025b43e731eda81" providerId="LiveId" clId="{A389413F-F2ED-2348-92B0-92535C809F76}" dt="2022-04-12T09:51:17.255" v="2477" actId="26606"/>
          <ac:spMkLst>
            <pc:docMk/>
            <pc:sldMk cId="530137480" sldId="293"/>
            <ac:spMk id="70" creationId="{B8114C98-A349-4111-A123-E8EAB86ABE30}"/>
          </ac:spMkLst>
        </pc:spChg>
        <pc:spChg chg="add mod">
          <ac:chgData name="Kevin Tan" userId="7025b43e731eda81" providerId="LiveId" clId="{A389413F-F2ED-2348-92B0-92535C809F76}" dt="2022-04-12T09:52:34.212" v="2530" actId="1076"/>
          <ac:spMkLst>
            <pc:docMk/>
            <pc:sldMk cId="530137480" sldId="293"/>
            <ac:spMk id="75" creationId="{021AF7FB-1FAE-1F45-A8F6-7921774D037C}"/>
          </ac:spMkLst>
        </pc:spChg>
        <pc:grpChg chg="add del">
          <ac:chgData name="Kevin Tan" userId="7025b43e731eda81" providerId="LiveId" clId="{A389413F-F2ED-2348-92B0-92535C809F76}" dt="2022-04-12T09:51:17.245" v="2476" actId="26606"/>
          <ac:grpSpMkLst>
            <pc:docMk/>
            <pc:sldMk cId="530137480" sldId="293"/>
            <ac:grpSpMk id="24" creationId="{CFE4E8ED-0D9E-4CCC-B505-AC9E50FF10CE}"/>
          </ac:grpSpMkLst>
        </pc:grpChg>
        <pc:grpChg chg="add del">
          <ac:chgData name="Kevin Tan" userId="7025b43e731eda81" providerId="LiveId" clId="{A389413F-F2ED-2348-92B0-92535C809F76}" dt="2022-04-12T09:51:11.623" v="2474" actId="26606"/>
          <ac:grpSpMkLst>
            <pc:docMk/>
            <pc:sldMk cId="530137480" sldId="293"/>
            <ac:grpSpMk id="25" creationId="{CFE4E8ED-0D9E-4CCC-B505-AC9E50FF10CE}"/>
          </ac:grpSpMkLst>
        </pc:grpChg>
        <pc:grpChg chg="add del">
          <ac:chgData name="Kevin Tan" userId="7025b43e731eda81" providerId="LiveId" clId="{A389413F-F2ED-2348-92B0-92535C809F76}" dt="2022-04-12T09:51:11.623" v="2474" actId="26606"/>
          <ac:grpSpMkLst>
            <pc:docMk/>
            <pc:sldMk cId="530137480" sldId="293"/>
            <ac:grpSpMk id="35" creationId="{670FB431-AE18-414D-92F4-1D12D1991152}"/>
          </ac:grpSpMkLst>
        </pc:grpChg>
        <pc:grpChg chg="add">
          <ac:chgData name="Kevin Tan" userId="7025b43e731eda81" providerId="LiveId" clId="{A389413F-F2ED-2348-92B0-92535C809F76}" dt="2022-04-12T09:51:17.255" v="2477" actId="26606"/>
          <ac:grpSpMkLst>
            <pc:docMk/>
            <pc:sldMk cId="530137480" sldId="293"/>
            <ac:grpSpMk id="37" creationId="{670FB431-AE18-414D-92F4-1D12D1991152}"/>
          </ac:grpSpMkLst>
        </pc:grpChg>
        <pc:grpChg chg="add del">
          <ac:chgData name="Kevin Tan" userId="7025b43e731eda81" providerId="LiveId" clId="{A389413F-F2ED-2348-92B0-92535C809F76}" dt="2022-04-12T09:51:11.623" v="2474" actId="26606"/>
          <ac:grpSpMkLst>
            <pc:docMk/>
            <pc:sldMk cId="530137480" sldId="293"/>
            <ac:grpSpMk id="43" creationId="{8214E4A5-A0D2-42C4-8D14-D2A7E495F041}"/>
          </ac:grpSpMkLst>
        </pc:grpChg>
        <pc:grpChg chg="add del">
          <ac:chgData name="Kevin Tan" userId="7025b43e731eda81" providerId="LiveId" clId="{A389413F-F2ED-2348-92B0-92535C809F76}" dt="2022-04-12T09:51:11.623" v="2474" actId="26606"/>
          <ac:grpSpMkLst>
            <pc:docMk/>
            <pc:sldMk cId="530137480" sldId="293"/>
            <ac:grpSpMk id="49" creationId="{AF19A774-30A5-488B-9BAF-629C6440294E}"/>
          </ac:grpSpMkLst>
        </pc:grpChg>
        <pc:grpChg chg="add del">
          <ac:chgData name="Kevin Tan" userId="7025b43e731eda81" providerId="LiveId" clId="{A389413F-F2ED-2348-92B0-92535C809F76}" dt="2022-04-12T09:51:17.245" v="2476" actId="26606"/>
          <ac:grpSpMkLst>
            <pc:docMk/>
            <pc:sldMk cId="530137480" sldId="293"/>
            <ac:grpSpMk id="57" creationId="{670FB431-AE18-414D-92F4-1D12D1991152}"/>
          </ac:grpSpMkLst>
        </pc:grpChg>
        <pc:grpChg chg="add del">
          <ac:chgData name="Kevin Tan" userId="7025b43e731eda81" providerId="LiveId" clId="{A389413F-F2ED-2348-92B0-92535C809F76}" dt="2022-04-12T09:51:17.245" v="2476" actId="26606"/>
          <ac:grpSpMkLst>
            <pc:docMk/>
            <pc:sldMk cId="530137480" sldId="293"/>
            <ac:grpSpMk id="61" creationId="{8214E4A5-A0D2-42C4-8D14-D2A7E495F041}"/>
          </ac:grpSpMkLst>
        </pc:grpChg>
        <pc:grpChg chg="add del">
          <ac:chgData name="Kevin Tan" userId="7025b43e731eda81" providerId="LiveId" clId="{A389413F-F2ED-2348-92B0-92535C809F76}" dt="2022-04-12T09:51:17.245" v="2476" actId="26606"/>
          <ac:grpSpMkLst>
            <pc:docMk/>
            <pc:sldMk cId="530137480" sldId="293"/>
            <ac:grpSpMk id="64" creationId="{AF19A774-30A5-488B-9BAF-629C6440294E}"/>
          </ac:grpSpMkLst>
        </pc:grpChg>
        <pc:grpChg chg="add">
          <ac:chgData name="Kevin Tan" userId="7025b43e731eda81" providerId="LiveId" clId="{A389413F-F2ED-2348-92B0-92535C809F76}" dt="2022-04-12T09:51:17.255" v="2477" actId="26606"/>
          <ac:grpSpMkLst>
            <pc:docMk/>
            <pc:sldMk cId="530137480" sldId="293"/>
            <ac:grpSpMk id="68" creationId="{D36F9873-642F-4EB5-9636-7DE2F9F95D6B}"/>
          </ac:grpSpMkLst>
        </pc:grpChg>
        <pc:grpChg chg="add">
          <ac:chgData name="Kevin Tan" userId="7025b43e731eda81" providerId="LiveId" clId="{A389413F-F2ED-2348-92B0-92535C809F76}" dt="2022-04-12T09:51:17.255" v="2477" actId="26606"/>
          <ac:grpSpMkLst>
            <pc:docMk/>
            <pc:sldMk cId="530137480" sldId="293"/>
            <ac:grpSpMk id="73" creationId="{8214E4A5-A0D2-42C4-8D14-D2A7E495F041}"/>
          </ac:grpSpMkLst>
        </pc:grpChg>
        <pc:grpChg chg="add">
          <ac:chgData name="Kevin Tan" userId="7025b43e731eda81" providerId="LiveId" clId="{A389413F-F2ED-2348-92B0-92535C809F76}" dt="2022-04-12T09:51:17.255" v="2477" actId="26606"/>
          <ac:grpSpMkLst>
            <pc:docMk/>
            <pc:sldMk cId="530137480" sldId="293"/>
            <ac:grpSpMk id="74" creationId="{AF19A774-30A5-488B-9BAF-629C6440294E}"/>
          </ac:grpSpMkLst>
        </pc:grpChg>
        <pc:picChg chg="mod ord">
          <ac:chgData name="Kevin Tan" userId="7025b43e731eda81" providerId="LiveId" clId="{A389413F-F2ED-2348-92B0-92535C809F76}" dt="2022-04-12T09:51:17.255" v="2477" actId="26606"/>
          <ac:picMkLst>
            <pc:docMk/>
            <pc:sldMk cId="530137480" sldId="293"/>
            <ac:picMk id="10" creationId="{01BA94E3-2A85-424A-AB5E-4CE2B1156D82}"/>
          </ac:picMkLst>
        </pc:picChg>
        <pc:picChg chg="mod ord">
          <ac:chgData name="Kevin Tan" userId="7025b43e731eda81" providerId="LiveId" clId="{A389413F-F2ED-2348-92B0-92535C809F76}" dt="2022-04-12T09:51:17.255" v="2477" actId="26606"/>
          <ac:picMkLst>
            <pc:docMk/>
            <pc:sldMk cId="530137480" sldId="293"/>
            <ac:picMk id="16" creationId="{E03D8F80-A760-4DA2-8D29-3A80B0666490}"/>
          </ac:picMkLst>
        </pc:picChg>
        <pc:cxnChg chg="add del">
          <ac:chgData name="Kevin Tan" userId="7025b43e731eda81" providerId="LiveId" clId="{A389413F-F2ED-2348-92B0-92535C809F76}" dt="2022-04-12T09:50:58.260" v="2471" actId="26606"/>
          <ac:cxnSpMkLst>
            <pc:docMk/>
            <pc:sldMk cId="530137480" sldId="293"/>
            <ac:cxnSpMk id="60" creationId="{AF5191F1-A1C8-4AEE-8007-DF304E42B15E}"/>
          </ac:cxnSpMkLst>
        </pc:cxnChg>
        <pc:cxnChg chg="add del">
          <ac:chgData name="Kevin Tan" userId="7025b43e731eda81" providerId="LiveId" clId="{A389413F-F2ED-2348-92B0-92535C809F76}" dt="2022-04-12T09:51:10.418" v="2473" actId="26606"/>
          <ac:cxnSpMkLst>
            <pc:docMk/>
            <pc:sldMk cId="530137480" sldId="293"/>
            <ac:cxnSpMk id="63" creationId="{B8EC0F70-6AFD-45BE-8F70-52888FC304F7}"/>
          </ac:cxnSpMkLst>
        </pc:cxnChg>
      </pc:sldChg>
      <pc:sldChg chg="del">
        <pc:chgData name="Kevin Tan" userId="7025b43e731eda81" providerId="LiveId" clId="{A389413F-F2ED-2348-92B0-92535C809F76}" dt="2022-04-12T09:09:13.824" v="1257" actId="2696"/>
        <pc:sldMkLst>
          <pc:docMk/>
          <pc:sldMk cId="1335559857" sldId="295"/>
        </pc:sldMkLst>
      </pc:sldChg>
      <pc:sldChg chg="addSp delSp modSp mod setBg setClrOvrMap">
        <pc:chgData name="Kevin Tan" userId="7025b43e731eda81" providerId="LiveId" clId="{A389413F-F2ED-2348-92B0-92535C809F76}" dt="2022-04-12T09:33:01.278" v="1899"/>
        <pc:sldMkLst>
          <pc:docMk/>
          <pc:sldMk cId="24326178" sldId="296"/>
        </pc:sldMkLst>
        <pc:spChg chg="mod">
          <ac:chgData name="Kevin Tan" userId="7025b43e731eda81" providerId="LiveId" clId="{A389413F-F2ED-2348-92B0-92535C809F76}" dt="2022-04-12T09:11:15.387" v="1300" actId="26606"/>
          <ac:spMkLst>
            <pc:docMk/>
            <pc:sldMk cId="24326178" sldId="296"/>
            <ac:spMk id="2" creationId="{E0D78DBA-5EA3-469F-BBCC-0C4CA7B65F4B}"/>
          </ac:spMkLst>
        </pc:spChg>
        <pc:spChg chg="mod">
          <ac:chgData name="Kevin Tan" userId="7025b43e731eda81" providerId="LiveId" clId="{A389413F-F2ED-2348-92B0-92535C809F76}" dt="2022-04-12T09:11:15.387" v="1300" actId="26606"/>
          <ac:spMkLst>
            <pc:docMk/>
            <pc:sldMk cId="24326178" sldId="296"/>
            <ac:spMk id="3" creationId="{6B60F41E-0DC1-493A-AEF5-6D1D42532E7F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24326178" sldId="296"/>
            <ac:spMk id="4" creationId="{E4DDFB13-96B1-754E-A5FE-FADEA39CF467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24326178" sldId="296"/>
            <ac:spMk id="5" creationId="{701DDFB7-2532-B747-A7AD-995234F97E54}"/>
          </ac:spMkLst>
        </pc:spChg>
        <pc:spChg chg="add del">
          <ac:chgData name="Kevin Tan" userId="7025b43e731eda81" providerId="LiveId" clId="{A389413F-F2ED-2348-92B0-92535C809F76}" dt="2022-04-12T09:10:08.523" v="1260" actId="26606"/>
          <ac:spMkLst>
            <pc:docMk/>
            <pc:sldMk cId="24326178" sldId="296"/>
            <ac:spMk id="71" creationId="{E8A8EAB8-D2FF-444D-B34B-7D32F106AD0E}"/>
          </ac:spMkLst>
        </pc:spChg>
        <pc:spChg chg="add del">
          <ac:chgData name="Kevin Tan" userId="7025b43e731eda81" providerId="LiveId" clId="{A389413F-F2ED-2348-92B0-92535C809F76}" dt="2022-04-12T09:10:10.840" v="1264" actId="26606"/>
          <ac:spMkLst>
            <pc:docMk/>
            <pc:sldMk cId="24326178" sldId="296"/>
            <ac:spMk id="77" creationId="{7A5F0580-5EE9-419F-96EE-B6529EF6E7D0}"/>
          </ac:spMkLst>
        </pc:spChg>
        <pc:spChg chg="add del">
          <ac:chgData name="Kevin Tan" userId="7025b43e731eda81" providerId="LiveId" clId="{A389413F-F2ED-2348-92B0-92535C809F76}" dt="2022-04-12T09:11:15.251" v="1299" actId="26606"/>
          <ac:spMkLst>
            <pc:docMk/>
            <pc:sldMk cId="24326178" sldId="296"/>
            <ac:spMk id="106" creationId="{8FC9BE17-9A7B-462D-AE50-3D8777387304}"/>
          </ac:spMkLst>
        </pc:spChg>
        <pc:spChg chg="add del">
          <ac:chgData name="Kevin Tan" userId="7025b43e731eda81" providerId="LiveId" clId="{A389413F-F2ED-2348-92B0-92535C809F76}" dt="2022-04-12T09:11:15.251" v="1299" actId="26606"/>
          <ac:spMkLst>
            <pc:docMk/>
            <pc:sldMk cId="24326178" sldId="296"/>
            <ac:spMk id="108" creationId="{3EBE8569-6AEC-4B8C-8D53-2DE337CDBA65}"/>
          </ac:spMkLst>
        </pc:spChg>
        <pc:spChg chg="add del">
          <ac:chgData name="Kevin Tan" userId="7025b43e731eda81" providerId="LiveId" clId="{A389413F-F2ED-2348-92B0-92535C809F76}" dt="2022-04-12T09:11:15.251" v="1299" actId="26606"/>
          <ac:spMkLst>
            <pc:docMk/>
            <pc:sldMk cId="24326178" sldId="296"/>
            <ac:spMk id="110" creationId="{55D4142C-5077-457F-A6AD-3FECFDB39685}"/>
          </ac:spMkLst>
        </pc:spChg>
        <pc:spChg chg="add del">
          <ac:chgData name="Kevin Tan" userId="7025b43e731eda81" providerId="LiveId" clId="{A389413F-F2ED-2348-92B0-92535C809F76}" dt="2022-04-12T09:11:15.251" v="1299" actId="26606"/>
          <ac:spMkLst>
            <pc:docMk/>
            <pc:sldMk cId="24326178" sldId="296"/>
            <ac:spMk id="112" creationId="{7A5F0580-5EE9-419F-96EE-B6529EF6E7D0}"/>
          </ac:spMkLst>
        </pc:spChg>
        <pc:spChg chg="add del">
          <ac:chgData name="Kevin Tan" userId="7025b43e731eda81" providerId="LiveId" clId="{A389413F-F2ED-2348-92B0-92535C809F76}" dt="2022-04-12T09:10:32.517" v="1282"/>
          <ac:spMkLst>
            <pc:docMk/>
            <pc:sldMk cId="24326178" sldId="296"/>
            <ac:spMk id="4100" creationId="{5E8D2E83-FB3A-40E7-A9E5-7AB389D612B4}"/>
          </ac:spMkLst>
        </pc:spChg>
        <pc:spChg chg="add del">
          <ac:chgData name="Kevin Tan" userId="7025b43e731eda81" providerId="LiveId" clId="{A389413F-F2ED-2348-92B0-92535C809F76}" dt="2022-04-12T09:10:38.685" v="1284" actId="26606"/>
          <ac:spMkLst>
            <pc:docMk/>
            <pc:sldMk cId="24326178" sldId="296"/>
            <ac:spMk id="4101" creationId="{7C432AFE-B3D2-4BFF-BF8F-96C27AFF1AC7}"/>
          </ac:spMkLst>
        </pc:spChg>
        <pc:spChg chg="add del">
          <ac:chgData name="Kevin Tan" userId="7025b43e731eda81" providerId="LiveId" clId="{A389413F-F2ED-2348-92B0-92535C809F76}" dt="2022-04-12T09:10:10.840" v="1264" actId="26606"/>
          <ac:spMkLst>
            <pc:docMk/>
            <pc:sldMk cId="24326178" sldId="296"/>
            <ac:spMk id="4102" creationId="{9AA72BD9-2C5A-4EDC-931F-5AA08EACA0F3}"/>
          </ac:spMkLst>
        </pc:spChg>
        <pc:spChg chg="add del">
          <ac:chgData name="Kevin Tan" userId="7025b43e731eda81" providerId="LiveId" clId="{A389413F-F2ED-2348-92B0-92535C809F76}" dt="2022-04-12T09:10:10.840" v="1264" actId="26606"/>
          <ac:spMkLst>
            <pc:docMk/>
            <pc:sldMk cId="24326178" sldId="296"/>
            <ac:spMk id="4103" creationId="{DD3981AC-7B61-4947-BCF3-F7AA7FA385B9}"/>
          </ac:spMkLst>
        </pc:spChg>
        <pc:spChg chg="add del">
          <ac:chgData name="Kevin Tan" userId="7025b43e731eda81" providerId="LiveId" clId="{A389413F-F2ED-2348-92B0-92535C809F76}" dt="2022-04-12T09:10:10.840" v="1264" actId="26606"/>
          <ac:spMkLst>
            <pc:docMk/>
            <pc:sldMk cId="24326178" sldId="296"/>
            <ac:spMk id="4104" creationId="{55D4142C-5077-457F-A6AD-3FECFDB39685}"/>
          </ac:spMkLst>
        </pc:spChg>
        <pc:spChg chg="add del">
          <ac:chgData name="Kevin Tan" userId="7025b43e731eda81" providerId="LiveId" clId="{A389413F-F2ED-2348-92B0-92535C809F76}" dt="2022-04-12T09:10:38.685" v="1284" actId="26606"/>
          <ac:spMkLst>
            <pc:docMk/>
            <pc:sldMk cId="24326178" sldId="296"/>
            <ac:spMk id="4105" creationId="{AF2F604E-43BE-4DC3-B983-E071523364F8}"/>
          </ac:spMkLst>
        </pc:spChg>
        <pc:spChg chg="add del">
          <ac:chgData name="Kevin Tan" userId="7025b43e731eda81" providerId="LiveId" clId="{A389413F-F2ED-2348-92B0-92535C809F76}" dt="2022-04-12T09:10:11.936" v="1266" actId="26606"/>
          <ac:spMkLst>
            <pc:docMk/>
            <pc:sldMk cId="24326178" sldId="296"/>
            <ac:spMk id="4106" creationId="{E8A8EAB8-D2FF-444D-B34B-7D32F106AD0E}"/>
          </ac:spMkLst>
        </pc:spChg>
        <pc:spChg chg="add del">
          <ac:chgData name="Kevin Tan" userId="7025b43e731eda81" providerId="LiveId" clId="{A389413F-F2ED-2348-92B0-92535C809F76}" dt="2022-04-12T09:10:11.936" v="1266" actId="26606"/>
          <ac:spMkLst>
            <pc:docMk/>
            <pc:sldMk cId="24326178" sldId="296"/>
            <ac:spMk id="4107" creationId="{9DD005C1-8C51-42D6-9BEE-B9B83849743D}"/>
          </ac:spMkLst>
        </pc:spChg>
        <pc:spChg chg="add del">
          <ac:chgData name="Kevin Tan" userId="7025b43e731eda81" providerId="LiveId" clId="{A389413F-F2ED-2348-92B0-92535C809F76}" dt="2022-04-12T09:10:11.936" v="1266" actId="26606"/>
          <ac:spMkLst>
            <pc:docMk/>
            <pc:sldMk cId="24326178" sldId="296"/>
            <ac:spMk id="4108" creationId="{C61F2F60-14E3-4196-B7CE-175E46F04481}"/>
          </ac:spMkLst>
        </pc:spChg>
        <pc:spChg chg="add del">
          <ac:chgData name="Kevin Tan" userId="7025b43e731eda81" providerId="LiveId" clId="{A389413F-F2ED-2348-92B0-92535C809F76}" dt="2022-04-12T09:10:38.685" v="1284" actId="26606"/>
          <ac:spMkLst>
            <pc:docMk/>
            <pc:sldMk cId="24326178" sldId="296"/>
            <ac:spMk id="4109" creationId="{08C9B587-E65E-4B52-B37C-ABEBB6E87928}"/>
          </ac:spMkLst>
        </pc:spChg>
        <pc:spChg chg="add del">
          <ac:chgData name="Kevin Tan" userId="7025b43e731eda81" providerId="LiveId" clId="{A389413F-F2ED-2348-92B0-92535C809F76}" dt="2022-04-12T09:10:19.572" v="1268" actId="26606"/>
          <ac:spMkLst>
            <pc:docMk/>
            <pc:sldMk cId="24326178" sldId="296"/>
            <ac:spMk id="4110" creationId="{7C432AFE-B3D2-4BFF-BF8F-96C27AFF1AC7}"/>
          </ac:spMkLst>
        </pc:spChg>
        <pc:spChg chg="add del">
          <ac:chgData name="Kevin Tan" userId="7025b43e731eda81" providerId="LiveId" clId="{A389413F-F2ED-2348-92B0-92535C809F76}" dt="2022-04-12T09:10:19.572" v="1268" actId="26606"/>
          <ac:spMkLst>
            <pc:docMk/>
            <pc:sldMk cId="24326178" sldId="296"/>
            <ac:spMk id="4111" creationId="{AF2F604E-43BE-4DC3-B983-E071523364F8}"/>
          </ac:spMkLst>
        </pc:spChg>
        <pc:spChg chg="add del">
          <ac:chgData name="Kevin Tan" userId="7025b43e731eda81" providerId="LiveId" clId="{A389413F-F2ED-2348-92B0-92535C809F76}" dt="2022-04-12T09:10:19.572" v="1268" actId="26606"/>
          <ac:spMkLst>
            <pc:docMk/>
            <pc:sldMk cId="24326178" sldId="296"/>
            <ac:spMk id="4112" creationId="{08C9B587-E65E-4B52-B37C-ABEBB6E87928}"/>
          </ac:spMkLst>
        </pc:spChg>
        <pc:spChg chg="add del">
          <ac:chgData name="Kevin Tan" userId="7025b43e731eda81" providerId="LiveId" clId="{A389413F-F2ED-2348-92B0-92535C809F76}" dt="2022-04-12T09:10:39.759" v="1286" actId="26606"/>
          <ac:spMkLst>
            <pc:docMk/>
            <pc:sldMk cId="24326178" sldId="296"/>
            <ac:spMk id="4113" creationId="{C5E6CFF1-2F42-4E10-9A97-F116F46F53FE}"/>
          </ac:spMkLst>
        </pc:spChg>
        <pc:spChg chg="add del">
          <ac:chgData name="Kevin Tan" userId="7025b43e731eda81" providerId="LiveId" clId="{A389413F-F2ED-2348-92B0-92535C809F76}" dt="2022-04-12T09:10:22.356" v="1270" actId="26606"/>
          <ac:spMkLst>
            <pc:docMk/>
            <pc:sldMk cId="24326178" sldId="296"/>
            <ac:spMk id="4114" creationId="{C5E6CFF1-2F42-4E10-9A97-F116F46F53FE}"/>
          </ac:spMkLst>
        </pc:spChg>
        <pc:spChg chg="add del">
          <ac:chgData name="Kevin Tan" userId="7025b43e731eda81" providerId="LiveId" clId="{A389413F-F2ED-2348-92B0-92535C809F76}" dt="2022-04-12T09:10:23.344" v="1272" actId="26606"/>
          <ac:spMkLst>
            <pc:docMk/>
            <pc:sldMk cId="24326178" sldId="296"/>
            <ac:spMk id="4117" creationId="{C0A1ED06-4733-4020-9C60-81D4D801408D}"/>
          </ac:spMkLst>
        </pc:spChg>
        <pc:spChg chg="add del">
          <ac:chgData name="Kevin Tan" userId="7025b43e731eda81" providerId="LiveId" clId="{A389413F-F2ED-2348-92B0-92535C809F76}" dt="2022-04-12T09:10:23.344" v="1272" actId="26606"/>
          <ac:spMkLst>
            <pc:docMk/>
            <pc:sldMk cId="24326178" sldId="296"/>
            <ac:spMk id="4118" creationId="{B0CA3509-3AF9-45FE-93ED-57BB5D5E8E07}"/>
          </ac:spMkLst>
        </pc:spChg>
        <pc:spChg chg="add del">
          <ac:chgData name="Kevin Tan" userId="7025b43e731eda81" providerId="LiveId" clId="{A389413F-F2ED-2348-92B0-92535C809F76}" dt="2022-04-12T09:10:45.353" v="1294"/>
          <ac:spMkLst>
            <pc:docMk/>
            <pc:sldMk cId="24326178" sldId="296"/>
            <ac:spMk id="4119" creationId="{5E8D2E83-FB3A-40E7-A9E5-7AB389D612B4}"/>
          </ac:spMkLst>
        </pc:spChg>
        <pc:spChg chg="add del">
          <ac:chgData name="Kevin Tan" userId="7025b43e731eda81" providerId="LiveId" clId="{A389413F-F2ED-2348-92B0-92535C809F76}" dt="2022-04-12T09:10:28.319" v="1274" actId="26606"/>
          <ac:spMkLst>
            <pc:docMk/>
            <pc:sldMk cId="24326178" sldId="296"/>
            <ac:spMk id="4120" creationId="{C5E6CFF1-2F42-4E10-9A97-F116F46F53FE}"/>
          </ac:spMkLst>
        </pc:spChg>
        <pc:spChg chg="add del">
          <ac:chgData name="Kevin Tan" userId="7025b43e731eda81" providerId="LiveId" clId="{A389413F-F2ED-2348-92B0-92535C809F76}" dt="2022-04-12T09:10:42.276" v="1290" actId="26606"/>
          <ac:spMkLst>
            <pc:docMk/>
            <pc:sldMk cId="24326178" sldId="296"/>
            <ac:spMk id="4122" creationId="{C5E6CFF1-2F42-4E10-9A97-F116F46F53FE}"/>
          </ac:spMkLst>
        </pc:spChg>
        <pc:spChg chg="add del">
          <ac:chgData name="Kevin Tan" userId="7025b43e731eda81" providerId="LiveId" clId="{A389413F-F2ED-2348-92B0-92535C809F76}" dt="2022-04-12T09:10:29.050" v="1276" actId="26606"/>
          <ac:spMkLst>
            <pc:docMk/>
            <pc:sldMk cId="24326178" sldId="296"/>
            <ac:spMk id="4123" creationId="{86C7B4A1-154A-4DF0-AC46-F88D75A2E0FD}"/>
          </ac:spMkLst>
        </pc:spChg>
        <pc:spChg chg="add del">
          <ac:chgData name="Kevin Tan" userId="7025b43e731eda81" providerId="LiveId" clId="{A389413F-F2ED-2348-92B0-92535C809F76}" dt="2022-04-12T09:10:29.884" v="1278" actId="26606"/>
          <ac:spMkLst>
            <pc:docMk/>
            <pc:sldMk cId="24326178" sldId="296"/>
            <ac:spMk id="4125" creationId="{C0A1ED06-4733-4020-9C60-81D4D801408D}"/>
          </ac:spMkLst>
        </pc:spChg>
        <pc:spChg chg="add del">
          <ac:chgData name="Kevin Tan" userId="7025b43e731eda81" providerId="LiveId" clId="{A389413F-F2ED-2348-92B0-92535C809F76}" dt="2022-04-12T09:10:29.884" v="1278" actId="26606"/>
          <ac:spMkLst>
            <pc:docMk/>
            <pc:sldMk cId="24326178" sldId="296"/>
            <ac:spMk id="4126" creationId="{B0CA3509-3AF9-45FE-93ED-57BB5D5E8E07}"/>
          </ac:spMkLst>
        </pc:spChg>
        <pc:spChg chg="add del">
          <ac:chgData name="Kevin Tan" userId="7025b43e731eda81" providerId="LiveId" clId="{A389413F-F2ED-2348-92B0-92535C809F76}" dt="2022-04-12T09:10:55.634" v="1296" actId="26606"/>
          <ac:spMkLst>
            <pc:docMk/>
            <pc:sldMk cId="24326178" sldId="296"/>
            <ac:spMk id="4127" creationId="{7C432AFE-B3D2-4BFF-BF8F-96C27AFF1AC7}"/>
          </ac:spMkLst>
        </pc:spChg>
        <pc:spChg chg="add del">
          <ac:chgData name="Kevin Tan" userId="7025b43e731eda81" providerId="LiveId" clId="{A389413F-F2ED-2348-92B0-92535C809F76}" dt="2022-04-12T09:10:31.406" v="1280" actId="26606"/>
          <ac:spMkLst>
            <pc:docMk/>
            <pc:sldMk cId="24326178" sldId="296"/>
            <ac:spMk id="4128" creationId="{86C7B4A1-154A-4DF0-AC46-F88D75A2E0FD}"/>
          </ac:spMkLst>
        </pc:spChg>
        <pc:spChg chg="add del">
          <ac:chgData name="Kevin Tan" userId="7025b43e731eda81" providerId="LiveId" clId="{A389413F-F2ED-2348-92B0-92535C809F76}" dt="2022-04-12T09:10:55.634" v="1296" actId="26606"/>
          <ac:spMkLst>
            <pc:docMk/>
            <pc:sldMk cId="24326178" sldId="296"/>
            <ac:spMk id="4129" creationId="{AF2F604E-43BE-4DC3-B983-E071523364F8}"/>
          </ac:spMkLst>
        </pc:spChg>
        <pc:spChg chg="add del">
          <ac:chgData name="Kevin Tan" userId="7025b43e731eda81" providerId="LiveId" clId="{A389413F-F2ED-2348-92B0-92535C809F76}" dt="2022-04-12T09:10:55.634" v="1296" actId="26606"/>
          <ac:spMkLst>
            <pc:docMk/>
            <pc:sldMk cId="24326178" sldId="296"/>
            <ac:spMk id="4130" creationId="{08C9B587-E65E-4B52-B37C-ABEBB6E87928}"/>
          </ac:spMkLst>
        </pc:spChg>
        <pc:spChg chg="add del">
          <ac:chgData name="Kevin Tan" userId="7025b43e731eda81" providerId="LiveId" clId="{A389413F-F2ED-2348-92B0-92535C809F76}" dt="2022-04-12T09:11:15.387" v="1300" actId="26606"/>
          <ac:spMkLst>
            <pc:docMk/>
            <pc:sldMk cId="24326178" sldId="296"/>
            <ac:spMk id="4132" creationId="{C5E6CFF1-2F42-4E10-9A97-F116F46F53FE}"/>
          </ac:spMkLst>
        </pc:spChg>
        <pc:spChg chg="add">
          <ac:chgData name="Kevin Tan" userId="7025b43e731eda81" providerId="LiveId" clId="{A389413F-F2ED-2348-92B0-92535C809F76}" dt="2022-04-12T09:11:15.387" v="1300" actId="26606"/>
          <ac:spMkLst>
            <pc:docMk/>
            <pc:sldMk cId="24326178" sldId="296"/>
            <ac:spMk id="4135" creationId="{25E8815A-9407-4234-B08F-A1E49DCD7F37}"/>
          </ac:spMkLst>
        </pc:spChg>
        <pc:spChg chg="add">
          <ac:chgData name="Kevin Tan" userId="7025b43e731eda81" providerId="LiveId" clId="{A389413F-F2ED-2348-92B0-92535C809F76}" dt="2022-04-12T09:11:15.387" v="1300" actId="26606"/>
          <ac:spMkLst>
            <pc:docMk/>
            <pc:sldMk cId="24326178" sldId="296"/>
            <ac:spMk id="4136" creationId="{AD72D4D1-076F-49D3-9889-EFC4F6D7CA66}"/>
          </ac:spMkLst>
        </pc:spChg>
        <pc:spChg chg="add">
          <ac:chgData name="Kevin Tan" userId="7025b43e731eda81" providerId="LiveId" clId="{A389413F-F2ED-2348-92B0-92535C809F76}" dt="2022-04-12T09:11:15.387" v="1300" actId="26606"/>
          <ac:spMkLst>
            <pc:docMk/>
            <pc:sldMk cId="24326178" sldId="296"/>
            <ac:spMk id="4137" creationId="{C9C56819-FD02-4626-ABF5-85C7463C990D}"/>
          </ac:spMkLst>
        </pc:spChg>
        <pc:picChg chg="add del mod ord">
          <ac:chgData name="Kevin Tan" userId="7025b43e731eda81" providerId="LiveId" clId="{A389413F-F2ED-2348-92B0-92535C809F76}" dt="2022-04-12T09:11:15.387" v="1300" actId="26606"/>
          <ac:picMkLst>
            <pc:docMk/>
            <pc:sldMk cId="24326178" sldId="296"/>
            <ac:picMk id="4098" creationId="{16ECC62F-D124-BB43-8BA0-EF605B976062}"/>
          </ac:picMkLst>
        </pc:picChg>
        <pc:cxnChg chg="add del">
          <ac:chgData name="Kevin Tan" userId="7025b43e731eda81" providerId="LiveId" clId="{A389413F-F2ED-2348-92B0-92535C809F76}" dt="2022-04-12T09:10:08.523" v="1260" actId="26606"/>
          <ac:cxnSpMkLst>
            <pc:docMk/>
            <pc:sldMk cId="24326178" sldId="296"/>
            <ac:cxnSpMk id="73" creationId="{EEA38897-7BA3-4408-8083-3235339C4A60}"/>
          </ac:cxnSpMkLst>
        </pc:cxnChg>
        <pc:cxnChg chg="add del">
          <ac:chgData name="Kevin Tan" userId="7025b43e731eda81" providerId="LiveId" clId="{A389413F-F2ED-2348-92B0-92535C809F76}" dt="2022-04-12T09:10:08.523" v="1260" actId="26606"/>
          <ac:cxnSpMkLst>
            <pc:docMk/>
            <pc:sldMk cId="24326178" sldId="296"/>
            <ac:cxnSpMk id="75" creationId="{F11AD06B-AB20-4097-8606-5DA00DBACE88}"/>
          </ac:cxnSpMkLst>
        </pc:cxnChg>
        <pc:cxnChg chg="add del">
          <ac:chgData name="Kevin Tan" userId="7025b43e731eda81" providerId="LiveId" clId="{A389413F-F2ED-2348-92B0-92535C809F76}" dt="2022-04-12T09:10:22.356" v="1270" actId="26606"/>
          <ac:cxnSpMkLst>
            <pc:docMk/>
            <pc:sldMk cId="24326178" sldId="296"/>
            <ac:cxnSpMk id="4115" creationId="{67182200-4859-4C8D-BCBB-55B245C28BA3}"/>
          </ac:cxnSpMkLst>
        </pc:cxnChg>
        <pc:cxnChg chg="add del">
          <ac:chgData name="Kevin Tan" userId="7025b43e731eda81" providerId="LiveId" clId="{A389413F-F2ED-2348-92B0-92535C809F76}" dt="2022-04-12T09:10:39.759" v="1286" actId="26606"/>
          <ac:cxnSpMkLst>
            <pc:docMk/>
            <pc:sldMk cId="24326178" sldId="296"/>
            <ac:cxnSpMk id="4116" creationId="{67182200-4859-4C8D-BCBB-55B245C28BA3}"/>
          </ac:cxnSpMkLst>
        </pc:cxnChg>
        <pc:cxnChg chg="add del">
          <ac:chgData name="Kevin Tan" userId="7025b43e731eda81" providerId="LiveId" clId="{A389413F-F2ED-2348-92B0-92535C809F76}" dt="2022-04-12T09:10:28.319" v="1274" actId="26606"/>
          <ac:cxnSpMkLst>
            <pc:docMk/>
            <pc:sldMk cId="24326178" sldId="296"/>
            <ac:cxnSpMk id="4121" creationId="{67182200-4859-4C8D-BCBB-55B245C28BA3}"/>
          </ac:cxnSpMkLst>
        </pc:cxnChg>
        <pc:cxnChg chg="add del">
          <ac:chgData name="Kevin Tan" userId="7025b43e731eda81" providerId="LiveId" clId="{A389413F-F2ED-2348-92B0-92535C809F76}" dt="2022-04-12T09:10:42.276" v="1290" actId="26606"/>
          <ac:cxnSpMkLst>
            <pc:docMk/>
            <pc:sldMk cId="24326178" sldId="296"/>
            <ac:cxnSpMk id="4124" creationId="{67182200-4859-4C8D-BCBB-55B245C28BA3}"/>
          </ac:cxnSpMkLst>
        </pc:cxnChg>
        <pc:cxnChg chg="add del">
          <ac:chgData name="Kevin Tan" userId="7025b43e731eda81" providerId="LiveId" clId="{A389413F-F2ED-2348-92B0-92535C809F76}" dt="2022-04-12T09:11:15.387" v="1300" actId="26606"/>
          <ac:cxnSpMkLst>
            <pc:docMk/>
            <pc:sldMk cId="24326178" sldId="296"/>
            <ac:cxnSpMk id="4133" creationId="{67182200-4859-4C8D-BCBB-55B245C28BA3}"/>
          </ac:cxnSpMkLst>
        </pc:cxnChg>
      </pc:sldChg>
      <pc:sldChg chg="addSp delSp modSp mod setBg">
        <pc:chgData name="Kevin Tan" userId="7025b43e731eda81" providerId="LiveId" clId="{A389413F-F2ED-2348-92B0-92535C809F76}" dt="2022-04-12T09:33:01.278" v="1899"/>
        <pc:sldMkLst>
          <pc:docMk/>
          <pc:sldMk cId="4264478029" sldId="297"/>
        </pc:sldMkLst>
        <pc:spChg chg="mod">
          <ac:chgData name="Kevin Tan" userId="7025b43e731eda81" providerId="LiveId" clId="{A389413F-F2ED-2348-92B0-92535C809F76}" dt="2022-04-12T08:55:57.560" v="207" actId="26606"/>
          <ac:spMkLst>
            <pc:docMk/>
            <pc:sldMk cId="4264478029" sldId="297"/>
            <ac:spMk id="2" creationId="{FCC59633-DDDF-5BED-EC98-43E9735DB88C}"/>
          </ac:spMkLst>
        </pc:spChg>
        <pc:spChg chg="add del mod">
          <ac:chgData name="Kevin Tan" userId="7025b43e731eda81" providerId="LiveId" clId="{A389413F-F2ED-2348-92B0-92535C809F76}" dt="2022-04-12T08:54:09.054" v="185" actId="478"/>
          <ac:spMkLst>
            <pc:docMk/>
            <pc:sldMk cId="4264478029" sldId="297"/>
            <ac:spMk id="3" creationId="{2E1E2624-7C56-6C08-0721-1AE5D215D721}"/>
          </ac:spMkLst>
        </pc:spChg>
        <pc:spChg chg="add del mod">
          <ac:chgData name="Kevin Tan" userId="7025b43e731eda81" providerId="LiveId" clId="{A389413F-F2ED-2348-92B0-92535C809F76}" dt="2022-04-12T08:51:47.324" v="151" actId="478"/>
          <ac:spMkLst>
            <pc:docMk/>
            <pc:sldMk cId="4264478029" sldId="297"/>
            <ac:spMk id="6" creationId="{940CE61A-F60C-D245-9D2E-9D5A85CAB9E1}"/>
          </ac:spMkLst>
        </pc:spChg>
        <pc:spChg chg="add del mod">
          <ac:chgData name="Kevin Tan" userId="7025b43e731eda81" providerId="LiveId" clId="{A389413F-F2ED-2348-92B0-92535C809F76}" dt="2022-04-12T08:54:12.112" v="186" actId="478"/>
          <ac:spMkLst>
            <pc:docMk/>
            <pc:sldMk cId="4264478029" sldId="297"/>
            <ac:spMk id="6" creationId="{D2A2F92A-C7E6-2744-85C1-EF91569C1677}"/>
          </ac:spMkLst>
        </pc:spChg>
        <pc:spChg chg="add del">
          <ac:chgData name="Kevin Tan" userId="7025b43e731eda81" providerId="LiveId" clId="{A389413F-F2ED-2348-92B0-92535C809F76}" dt="2022-04-12T08:52:31.501" v="168" actId="26606"/>
          <ac:spMkLst>
            <pc:docMk/>
            <pc:sldMk cId="4264478029" sldId="297"/>
            <ac:spMk id="7" creationId="{53F29798-D584-4792-9B62-3F5F5C36D619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4264478029" sldId="297"/>
            <ac:spMk id="7" creationId="{880B1F43-0CFC-C042-AB6E-9A3265CE5BC3}"/>
          </ac:spMkLst>
        </pc:spChg>
        <pc:spChg chg="add del mod">
          <ac:chgData name="Kevin Tan" userId="7025b43e731eda81" providerId="LiveId" clId="{A389413F-F2ED-2348-92B0-92535C809F76}" dt="2022-04-12T08:53:46.933" v="184" actId="478"/>
          <ac:spMkLst>
            <pc:docMk/>
            <pc:sldMk cId="4264478029" sldId="297"/>
            <ac:spMk id="8" creationId="{F9D7FD8E-49CD-594C-8FE3-ADAFD371DC23}"/>
          </ac:spMkLst>
        </pc:spChg>
        <pc:spChg chg="add del">
          <ac:chgData name="Kevin Tan" userId="7025b43e731eda81" providerId="LiveId" clId="{A389413F-F2ED-2348-92B0-92535C809F76}" dt="2022-04-12T08:51:47.458" v="152" actId="26606"/>
          <ac:spMkLst>
            <pc:docMk/>
            <pc:sldMk cId="4264478029" sldId="297"/>
            <ac:spMk id="9" creationId="{2B566528-1B12-4246-9431-5C2D7D081168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4264478029" sldId="297"/>
            <ac:spMk id="9" creationId="{DE1DCD68-ADC6-2A40-92A6-9D5E52EE9E8E}"/>
          </ac:spMkLst>
        </pc:spChg>
        <pc:spChg chg="add del">
          <ac:chgData name="Kevin Tan" userId="7025b43e731eda81" providerId="LiveId" clId="{A389413F-F2ED-2348-92B0-92535C809F76}" dt="2022-04-12T08:52:33.174" v="170" actId="26606"/>
          <ac:spMkLst>
            <pc:docMk/>
            <pc:sldMk cId="4264478029" sldId="297"/>
            <ac:spMk id="10" creationId="{A4AC5506-6312-4701-8D3C-40187889A947}"/>
          </ac:spMkLst>
        </pc:spChg>
        <pc:spChg chg="add del">
          <ac:chgData name="Kevin Tan" userId="7025b43e731eda81" providerId="LiveId" clId="{A389413F-F2ED-2348-92B0-92535C809F76}" dt="2022-04-12T08:52:34.985" v="172" actId="26606"/>
          <ac:spMkLst>
            <pc:docMk/>
            <pc:sldMk cId="4264478029" sldId="297"/>
            <ac:spMk id="12" creationId="{D4771268-CB57-404A-9271-370EB28F6090}"/>
          </ac:spMkLst>
        </pc:spChg>
        <pc:spChg chg="add del">
          <ac:chgData name="Kevin Tan" userId="7025b43e731eda81" providerId="LiveId" clId="{A389413F-F2ED-2348-92B0-92535C809F76}" dt="2022-04-12T08:54:58.866" v="196" actId="26606"/>
          <ac:spMkLst>
            <pc:docMk/>
            <pc:sldMk cId="4264478029" sldId="297"/>
            <ac:spMk id="13" creationId="{71CFE9EA-50D8-4028-BE42-DC2D813BEA66}"/>
          </ac:spMkLst>
        </pc:spChg>
        <pc:spChg chg="add del">
          <ac:chgData name="Kevin Tan" userId="7025b43e731eda81" providerId="LiveId" clId="{A389413F-F2ED-2348-92B0-92535C809F76}" dt="2022-04-12T08:55:00.490" v="198" actId="26606"/>
          <ac:spMkLst>
            <pc:docMk/>
            <pc:sldMk cId="4264478029" sldId="297"/>
            <ac:spMk id="16" creationId="{A4AC5506-6312-4701-8D3C-40187889A947}"/>
          </ac:spMkLst>
        </pc:spChg>
        <pc:spChg chg="add">
          <ac:chgData name="Kevin Tan" userId="7025b43e731eda81" providerId="LiveId" clId="{A389413F-F2ED-2348-92B0-92535C809F76}" dt="2022-04-12T08:55:57.560" v="207" actId="26606"/>
          <ac:spMkLst>
            <pc:docMk/>
            <pc:sldMk cId="4264478029" sldId="297"/>
            <ac:spMk id="17" creationId="{A4AC5506-6312-4701-8D3C-40187889A947}"/>
          </ac:spMkLst>
        </pc:spChg>
        <pc:spChg chg="add del">
          <ac:chgData name="Kevin Tan" userId="7025b43e731eda81" providerId="LiveId" clId="{A389413F-F2ED-2348-92B0-92535C809F76}" dt="2022-04-12T08:55:01.384" v="200" actId="26606"/>
          <ac:spMkLst>
            <pc:docMk/>
            <pc:sldMk cId="4264478029" sldId="297"/>
            <ac:spMk id="18" creationId="{D4771268-CB57-404A-9271-370EB28F6090}"/>
          </ac:spMkLst>
        </pc:spChg>
        <pc:spChg chg="add del">
          <ac:chgData name="Kevin Tan" userId="7025b43e731eda81" providerId="LiveId" clId="{A389413F-F2ED-2348-92B0-92535C809F76}" dt="2022-04-12T08:55:45.757" v="202" actId="26606"/>
          <ac:spMkLst>
            <pc:docMk/>
            <pc:sldMk cId="4264478029" sldId="297"/>
            <ac:spMk id="20" creationId="{A4AC5506-6312-4701-8D3C-40187889A947}"/>
          </ac:spMkLst>
        </pc:spChg>
        <pc:spChg chg="add del">
          <ac:chgData name="Kevin Tan" userId="7025b43e731eda81" providerId="LiveId" clId="{A389413F-F2ED-2348-92B0-92535C809F76}" dt="2022-04-12T08:55:53.476" v="204" actId="26606"/>
          <ac:spMkLst>
            <pc:docMk/>
            <pc:sldMk cId="4264478029" sldId="297"/>
            <ac:spMk id="23" creationId="{D4771268-CB57-404A-9271-370EB28F6090}"/>
          </ac:spMkLst>
        </pc:spChg>
        <pc:grpChg chg="add del">
          <ac:chgData name="Kevin Tan" userId="7025b43e731eda81" providerId="LiveId" clId="{A389413F-F2ED-2348-92B0-92535C809F76}" dt="2022-04-12T08:51:47.458" v="152" actId="26606"/>
          <ac:grpSpMkLst>
            <pc:docMk/>
            <pc:sldMk cId="4264478029" sldId="297"/>
            <ac:grpSpMk id="11" creationId="{828A5161-06F1-46CF-8AD7-844680A59E13}"/>
          </ac:grpSpMkLst>
        </pc:grpChg>
        <pc:grpChg chg="add del">
          <ac:chgData name="Kevin Tan" userId="7025b43e731eda81" providerId="LiveId" clId="{A389413F-F2ED-2348-92B0-92535C809F76}" dt="2022-04-12T08:51:47.458" v="152" actId="26606"/>
          <ac:grpSpMkLst>
            <pc:docMk/>
            <pc:sldMk cId="4264478029" sldId="297"/>
            <ac:grpSpMk id="15" creationId="{5995D10D-E9C9-47DB-AE7E-801FEF38F5C9}"/>
          </ac:grpSpMkLst>
        </pc:grpChg>
        <pc:graphicFrameChg chg="add del mod modGraphic">
          <ac:chgData name="Kevin Tan" userId="7025b43e731eda81" providerId="LiveId" clId="{A389413F-F2ED-2348-92B0-92535C809F76}" dt="2022-04-12T08:56:05.303" v="209" actId="14100"/>
          <ac:graphicFrameMkLst>
            <pc:docMk/>
            <pc:sldMk cId="4264478029" sldId="297"/>
            <ac:graphicFrameMk id="4" creationId="{A8F48109-DFEB-864D-8793-87C5006C87EF}"/>
          </ac:graphicFrameMkLst>
        </pc:graphicFrameChg>
        <pc:picChg chg="add del mod">
          <ac:chgData name="Kevin Tan" userId="7025b43e731eda81" providerId="LiveId" clId="{A389413F-F2ED-2348-92B0-92535C809F76}" dt="2022-04-12T08:54:53.318" v="194" actId="478"/>
          <ac:picMkLst>
            <pc:docMk/>
            <pc:sldMk cId="4264478029" sldId="297"/>
            <ac:picMk id="8" creationId="{E41174C1-EE7A-1748-987D-D6E75DB7EE3E}"/>
          </ac:picMkLst>
        </pc:picChg>
        <pc:picChg chg="add del mod">
          <ac:chgData name="Kevin Tan" userId="7025b43e731eda81" providerId="LiveId" clId="{A389413F-F2ED-2348-92B0-92535C809F76}" dt="2022-04-12T08:53:46.062" v="182"/>
          <ac:picMkLst>
            <pc:docMk/>
            <pc:sldMk cId="4264478029" sldId="297"/>
            <ac:picMk id="22" creationId="{C9128D30-BE45-C040-80D4-F87E831050B3}"/>
          </ac:picMkLst>
        </pc:picChg>
        <pc:picChg chg="add del">
          <ac:chgData name="Kevin Tan" userId="7025b43e731eda81" providerId="LiveId" clId="{A389413F-F2ED-2348-92B0-92535C809F76}" dt="2022-04-12T08:51:44.697" v="148"/>
          <ac:picMkLst>
            <pc:docMk/>
            <pc:sldMk cId="4264478029" sldId="297"/>
            <ac:picMk id="1026" creationId="{13283CF7-A82D-4B46-8AF8-FD9177677319}"/>
          </ac:picMkLst>
        </pc:picChg>
        <pc:picChg chg="add del">
          <ac:chgData name="Kevin Tan" userId="7025b43e731eda81" providerId="LiveId" clId="{A389413F-F2ED-2348-92B0-92535C809F76}" dt="2022-04-12T08:54:37.813" v="192" actId="478"/>
          <ac:picMkLst>
            <pc:docMk/>
            <pc:sldMk cId="4264478029" sldId="297"/>
            <ac:picMk id="1026" creationId="{1F9284A5-07E7-994A-809F-8D68474A7133}"/>
          </ac:picMkLst>
        </pc:picChg>
        <pc:picChg chg="add del">
          <ac:chgData name="Kevin Tan" userId="7025b43e731eda81" providerId="LiveId" clId="{A389413F-F2ED-2348-92B0-92535C809F76}" dt="2022-04-12T08:51:57.879" v="158"/>
          <ac:picMkLst>
            <pc:docMk/>
            <pc:sldMk cId="4264478029" sldId="297"/>
            <ac:picMk id="1028" creationId="{85269CA7-CEB6-A743-94A1-513EEF2EC4F6}"/>
          </ac:picMkLst>
        </pc:picChg>
        <pc:picChg chg="add del">
          <ac:chgData name="Kevin Tan" userId="7025b43e731eda81" providerId="LiveId" clId="{A389413F-F2ED-2348-92B0-92535C809F76}" dt="2022-04-12T08:52:07.430" v="160"/>
          <ac:picMkLst>
            <pc:docMk/>
            <pc:sldMk cId="4264478029" sldId="297"/>
            <ac:picMk id="1030" creationId="{C65526FF-65B1-9A40-AC57-535B0BFD4F60}"/>
          </ac:picMkLst>
        </pc:picChg>
        <pc:picChg chg="add del">
          <ac:chgData name="Kevin Tan" userId="7025b43e731eda81" providerId="LiveId" clId="{A389413F-F2ED-2348-92B0-92535C809F76}" dt="2022-04-12T08:52:15.125" v="163"/>
          <ac:picMkLst>
            <pc:docMk/>
            <pc:sldMk cId="4264478029" sldId="297"/>
            <ac:picMk id="1032" creationId="{BD9C94C7-4E5D-5442-860F-330D31608F88}"/>
          </ac:picMkLst>
        </pc:picChg>
        <pc:picChg chg="add del">
          <ac:chgData name="Kevin Tan" userId="7025b43e731eda81" providerId="LiveId" clId="{A389413F-F2ED-2348-92B0-92535C809F76}" dt="2022-04-12T08:52:26.860" v="166"/>
          <ac:picMkLst>
            <pc:docMk/>
            <pc:sldMk cId="4264478029" sldId="297"/>
            <ac:picMk id="1034" creationId="{D7E2E212-5650-0447-AB5F-8B04CA056324}"/>
          </ac:picMkLst>
        </pc:picChg>
        <pc:cxnChg chg="add del">
          <ac:chgData name="Kevin Tan" userId="7025b43e731eda81" providerId="LiveId" clId="{A389413F-F2ED-2348-92B0-92535C809F76}" dt="2022-04-12T08:54:58.866" v="196" actId="26606"/>
          <ac:cxnSpMkLst>
            <pc:docMk/>
            <pc:sldMk cId="4264478029" sldId="297"/>
            <ac:cxnSpMk id="14" creationId="{9A218DD6-0CC7-465B-B80F-747F97B4021F}"/>
          </ac:cxnSpMkLst>
        </pc:cxnChg>
      </pc:sldChg>
      <pc:sldChg chg="addSp delSp modSp mod">
        <pc:chgData name="Kevin Tan" userId="7025b43e731eda81" providerId="LiveId" clId="{A389413F-F2ED-2348-92B0-92535C809F76}" dt="2022-04-12T09:32:10.058" v="1895"/>
        <pc:sldMkLst>
          <pc:docMk/>
          <pc:sldMk cId="3772304292" sldId="298"/>
        </pc:sldMkLst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3772304292" sldId="298"/>
            <ac:spMk id="14" creationId="{E71974B8-004B-A34C-A3A3-436381D67BDD}"/>
          </ac:spMkLst>
        </pc:spChg>
        <pc:spChg chg="add mod">
          <ac:chgData name="Kevin Tan" userId="7025b43e731eda81" providerId="LiveId" clId="{A389413F-F2ED-2348-92B0-92535C809F76}" dt="2022-04-12T09:32:10.058" v="1895"/>
          <ac:spMkLst>
            <pc:docMk/>
            <pc:sldMk cId="3772304292" sldId="298"/>
            <ac:spMk id="21" creationId="{5180A6F5-C4C1-DB4C-B31E-2EF148FE3BAB}"/>
          </ac:spMkLst>
        </pc:spChg>
        <pc:picChg chg="add del mod">
          <ac:chgData name="Kevin Tan" userId="7025b43e731eda81" providerId="LiveId" clId="{A389413F-F2ED-2348-92B0-92535C809F76}" dt="2022-04-12T09:25:49.170" v="1662"/>
          <ac:picMkLst>
            <pc:docMk/>
            <pc:sldMk cId="3772304292" sldId="298"/>
            <ac:picMk id="18" creationId="{42EAA163-BCBD-3145-A072-763398F2A5D8}"/>
          </ac:picMkLst>
        </pc:picChg>
        <pc:picChg chg="add del mod">
          <ac:chgData name="Kevin Tan" userId="7025b43e731eda81" providerId="LiveId" clId="{A389413F-F2ED-2348-92B0-92535C809F76}" dt="2022-04-12T09:26:00.866" v="1664"/>
          <ac:picMkLst>
            <pc:docMk/>
            <pc:sldMk cId="3772304292" sldId="298"/>
            <ac:picMk id="19" creationId="{75BF226A-F870-A04A-9DE9-1D3A94216BB8}"/>
          </ac:picMkLst>
        </pc:picChg>
        <pc:picChg chg="add del mod">
          <ac:chgData name="Kevin Tan" userId="7025b43e731eda81" providerId="LiveId" clId="{A389413F-F2ED-2348-92B0-92535C809F76}" dt="2022-04-12T09:28:07.260" v="1783" actId="478"/>
          <ac:picMkLst>
            <pc:docMk/>
            <pc:sldMk cId="3772304292" sldId="298"/>
            <ac:picMk id="20" creationId="{FC1AE681-D809-A34C-A30F-0497F8D291E0}"/>
          </ac:picMkLst>
        </pc:picChg>
        <pc:picChg chg="add del">
          <ac:chgData name="Kevin Tan" userId="7025b43e731eda81" providerId="LiveId" clId="{A389413F-F2ED-2348-92B0-92535C809F76}" dt="2022-04-12T09:25:21.771" v="1658" actId="478"/>
          <ac:picMkLst>
            <pc:docMk/>
            <pc:sldMk cId="3772304292" sldId="298"/>
            <ac:picMk id="7170" creationId="{91048C6D-950F-3E40-AA4F-624BE56F465C}"/>
          </ac:picMkLst>
        </pc:picChg>
      </pc:sldChg>
      <pc:sldChg chg="addSp delSp modSp">
        <pc:chgData name="Kevin Tan" userId="7025b43e731eda81" providerId="LiveId" clId="{A389413F-F2ED-2348-92B0-92535C809F76}" dt="2022-04-12T09:32:04.275" v="1894"/>
        <pc:sldMkLst>
          <pc:docMk/>
          <pc:sldMk cId="867267435" sldId="299"/>
        </pc:sldMkLst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867267435" sldId="299"/>
            <ac:spMk id="3" creationId="{1C6070E6-2948-7847-960F-EBD1BC0978DB}"/>
          </ac:spMkLst>
        </pc:spChg>
        <pc:spChg chg="add mod">
          <ac:chgData name="Kevin Tan" userId="7025b43e731eda81" providerId="LiveId" clId="{A389413F-F2ED-2348-92B0-92535C809F76}" dt="2022-04-12T09:32:04.275" v="1894"/>
          <ac:spMkLst>
            <pc:docMk/>
            <pc:sldMk cId="867267435" sldId="299"/>
            <ac:spMk id="4" creationId="{8F6BCBBE-E350-9F43-A7AF-FB1269D311A0}"/>
          </ac:spMkLst>
        </pc:spChg>
      </pc:sldChg>
      <pc:sldChg chg="addSp delSp modSp">
        <pc:chgData name="Kevin Tan" userId="7025b43e731eda81" providerId="LiveId" clId="{A389413F-F2ED-2348-92B0-92535C809F76}" dt="2022-04-12T09:31:59.043" v="1893"/>
        <pc:sldMkLst>
          <pc:docMk/>
          <pc:sldMk cId="1436148068" sldId="300"/>
        </pc:sldMkLst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1436148068" sldId="300"/>
            <ac:spMk id="6" creationId="{15D79DD2-DA3F-7A4A-A171-F31C1AF819FA}"/>
          </ac:spMkLst>
        </pc:spChg>
        <pc:spChg chg="add mod">
          <ac:chgData name="Kevin Tan" userId="7025b43e731eda81" providerId="LiveId" clId="{A389413F-F2ED-2348-92B0-92535C809F76}" dt="2022-04-12T09:31:59.043" v="1893"/>
          <ac:spMkLst>
            <pc:docMk/>
            <pc:sldMk cId="1436148068" sldId="300"/>
            <ac:spMk id="8" creationId="{AD8257A6-7E36-7B40-A443-48137CFF8506}"/>
          </ac:spMkLst>
        </pc:spChg>
      </pc:sldChg>
      <pc:sldChg chg="addSp delSp modSp">
        <pc:chgData name="Kevin Tan" userId="7025b43e731eda81" providerId="LiveId" clId="{A389413F-F2ED-2348-92B0-92535C809F76}" dt="2022-04-12T09:31:36.676" v="1892"/>
        <pc:sldMkLst>
          <pc:docMk/>
          <pc:sldMk cId="90603422" sldId="301"/>
        </pc:sldMkLst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90603422" sldId="301"/>
            <ac:spMk id="4" creationId="{22F392D5-F4F6-8C49-A914-749883CF1F93}"/>
          </ac:spMkLst>
        </pc:spChg>
        <pc:spChg chg="add mod">
          <ac:chgData name="Kevin Tan" userId="7025b43e731eda81" providerId="LiveId" clId="{A389413F-F2ED-2348-92B0-92535C809F76}" dt="2022-04-12T09:31:36.676" v="1892"/>
          <ac:spMkLst>
            <pc:docMk/>
            <pc:sldMk cId="90603422" sldId="301"/>
            <ac:spMk id="5" creationId="{DAF7841E-C5E0-4F40-A197-C5FEE4AD368B}"/>
          </ac:spMkLst>
        </pc:spChg>
        <pc:picChg chg="add del mod">
          <ac:chgData name="Kevin Tan" userId="7025b43e731eda81" providerId="LiveId" clId="{A389413F-F2ED-2348-92B0-92535C809F76}" dt="2022-04-12T09:26:49.980" v="1666"/>
          <ac:picMkLst>
            <pc:docMk/>
            <pc:sldMk cId="90603422" sldId="301"/>
            <ac:picMk id="7" creationId="{EC70AE47-7CB0-B641-A018-AF8397D843E5}"/>
          </ac:picMkLst>
        </pc:picChg>
      </pc:sldChg>
      <pc:sldChg chg="addSp delSp modSp new mod ord setBg">
        <pc:chgData name="Kevin Tan" userId="7025b43e731eda81" providerId="LiveId" clId="{A389413F-F2ED-2348-92B0-92535C809F76}" dt="2022-04-12T10:01:45.292" v="2884" actId="478"/>
        <pc:sldMkLst>
          <pc:docMk/>
          <pc:sldMk cId="1562523135" sldId="302"/>
        </pc:sldMkLst>
        <pc:spChg chg="mod">
          <ac:chgData name="Kevin Tan" userId="7025b43e731eda81" providerId="LiveId" clId="{A389413F-F2ED-2348-92B0-92535C809F76}" dt="2022-04-12T10:01:25.782" v="2880" actId="26606"/>
          <ac:spMkLst>
            <pc:docMk/>
            <pc:sldMk cId="1562523135" sldId="302"/>
            <ac:spMk id="2" creationId="{48D1A6D6-8B18-7F44-82C3-3D7CE5C972A3}"/>
          </ac:spMkLst>
        </pc:spChg>
        <pc:spChg chg="mod">
          <ac:chgData name="Kevin Tan" userId="7025b43e731eda81" providerId="LiveId" clId="{A389413F-F2ED-2348-92B0-92535C809F76}" dt="2022-04-12T10:01:25.782" v="2880" actId="26606"/>
          <ac:spMkLst>
            <pc:docMk/>
            <pc:sldMk cId="1562523135" sldId="302"/>
            <ac:spMk id="3" creationId="{A3A63BAD-D2E0-1444-8380-F62D586076BF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1562523135" sldId="302"/>
            <ac:spMk id="4" creationId="{0D09B177-A2CB-554B-9F9D-7F74C8BD38B5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1562523135" sldId="302"/>
            <ac:spMk id="5" creationId="{2E7B950C-0768-3B41-AB29-5EAD35F9F850}"/>
          </ac:spMkLst>
        </pc:spChg>
        <pc:spChg chg="add">
          <ac:chgData name="Kevin Tan" userId="7025b43e731eda81" providerId="LiveId" clId="{A389413F-F2ED-2348-92B0-92535C809F76}" dt="2022-04-12T10:01:25.782" v="2880" actId="26606"/>
          <ac:spMkLst>
            <pc:docMk/>
            <pc:sldMk cId="1562523135" sldId="302"/>
            <ac:spMk id="71" creationId="{25E8815A-9407-4234-B08F-A1E49DCD7F37}"/>
          </ac:spMkLst>
        </pc:spChg>
        <pc:spChg chg="add">
          <ac:chgData name="Kevin Tan" userId="7025b43e731eda81" providerId="LiveId" clId="{A389413F-F2ED-2348-92B0-92535C809F76}" dt="2022-04-12T10:01:25.782" v="2880" actId="26606"/>
          <ac:spMkLst>
            <pc:docMk/>
            <pc:sldMk cId="1562523135" sldId="302"/>
            <ac:spMk id="73" creationId="{AD72D4D1-076F-49D3-9889-EFC4F6D7CA66}"/>
          </ac:spMkLst>
        </pc:spChg>
        <pc:spChg chg="add">
          <ac:chgData name="Kevin Tan" userId="7025b43e731eda81" providerId="LiveId" clId="{A389413F-F2ED-2348-92B0-92535C809F76}" dt="2022-04-12T10:01:25.782" v="2880" actId="26606"/>
          <ac:spMkLst>
            <pc:docMk/>
            <pc:sldMk cId="1562523135" sldId="302"/>
            <ac:spMk id="75" creationId="{C9C56819-FD02-4626-ABF5-85C7463C990D}"/>
          </ac:spMkLst>
        </pc:spChg>
        <pc:picChg chg="add del mod ord">
          <ac:chgData name="Kevin Tan" userId="7025b43e731eda81" providerId="LiveId" clId="{A389413F-F2ED-2348-92B0-92535C809F76}" dt="2022-04-12T10:01:45.292" v="2884" actId="478"/>
          <ac:picMkLst>
            <pc:docMk/>
            <pc:sldMk cId="1562523135" sldId="302"/>
            <ac:picMk id="14338" creationId="{B3D2F39F-1FF1-9B43-B60D-51192E009F17}"/>
          </ac:picMkLst>
        </pc:picChg>
        <pc:picChg chg="add del mod">
          <ac:chgData name="Kevin Tan" userId="7025b43e731eda81" providerId="LiveId" clId="{A389413F-F2ED-2348-92B0-92535C809F76}" dt="2022-04-12T10:01:44.710" v="2883"/>
          <ac:picMkLst>
            <pc:docMk/>
            <pc:sldMk cId="1562523135" sldId="302"/>
            <ac:picMk id="14340" creationId="{829BAFA0-BA08-3547-A204-7ED6AC4971CD}"/>
          </ac:picMkLst>
        </pc:picChg>
      </pc:sldChg>
      <pc:sldChg chg="addSp delSp modSp new mod setBg">
        <pc:chgData name="Kevin Tan" userId="7025b43e731eda81" providerId="LiveId" clId="{A389413F-F2ED-2348-92B0-92535C809F76}" dt="2022-04-12T09:33:08.226" v="1900"/>
        <pc:sldMkLst>
          <pc:docMk/>
          <pc:sldMk cId="2809342923" sldId="303"/>
        </pc:sldMkLst>
        <pc:spChg chg="mod">
          <ac:chgData name="Kevin Tan" userId="7025b43e731eda81" providerId="LiveId" clId="{A389413F-F2ED-2348-92B0-92535C809F76}" dt="2022-04-12T09:01:54.406" v="666" actId="26606"/>
          <ac:spMkLst>
            <pc:docMk/>
            <pc:sldMk cId="2809342923" sldId="303"/>
            <ac:spMk id="2" creationId="{40B0DB6D-529C-ED42-B7B9-511423B4B3AA}"/>
          </ac:spMkLst>
        </pc:spChg>
        <pc:spChg chg="del">
          <ac:chgData name="Kevin Tan" userId="7025b43e731eda81" providerId="LiveId" clId="{A389413F-F2ED-2348-92B0-92535C809F76}" dt="2022-04-12T08:58:30.854" v="285"/>
          <ac:spMkLst>
            <pc:docMk/>
            <pc:sldMk cId="2809342923" sldId="303"/>
            <ac:spMk id="3" creationId="{CCA700EE-63C9-1D4E-A947-F8D2A317D84F}"/>
          </ac:spMkLst>
        </pc:spChg>
        <pc:spChg chg="add mod">
          <ac:chgData name="Kevin Tan" userId="7025b43e731eda81" providerId="LiveId" clId="{A389413F-F2ED-2348-92B0-92535C809F76}" dt="2022-04-12T09:02:18.375" v="671" actId="404"/>
          <ac:spMkLst>
            <pc:docMk/>
            <pc:sldMk cId="2809342923" sldId="303"/>
            <ac:spMk id="4" creationId="{92F375FB-6912-0F47-AEC4-A6B8BB29A299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2809342923" sldId="303"/>
            <ac:spMk id="7" creationId="{F19A0A8A-5A9B-E64B-B732-2FF74B37EF33}"/>
          </ac:spMkLst>
        </pc:spChg>
        <pc:spChg chg="add del mod">
          <ac:chgData name="Kevin Tan" userId="7025b43e731eda81" providerId="LiveId" clId="{A389413F-F2ED-2348-92B0-92535C809F76}" dt="2022-04-12T09:33:01.278" v="1899"/>
          <ac:spMkLst>
            <pc:docMk/>
            <pc:sldMk cId="2809342923" sldId="303"/>
            <ac:spMk id="8" creationId="{2575917D-3B56-2548-8F23-910631038BF2}"/>
          </ac:spMkLst>
        </pc:spChg>
        <pc:spChg chg="add mod">
          <ac:chgData name="Kevin Tan" userId="7025b43e731eda81" providerId="LiveId" clId="{A389413F-F2ED-2348-92B0-92535C809F76}" dt="2022-04-12T09:33:08.226" v="1900"/>
          <ac:spMkLst>
            <pc:docMk/>
            <pc:sldMk cId="2809342923" sldId="303"/>
            <ac:spMk id="9" creationId="{4174C90F-64B1-E348-9FC9-98762AE38AC7}"/>
          </ac:spMkLst>
        </pc:spChg>
        <pc:spChg chg="add del">
          <ac:chgData name="Kevin Tan" userId="7025b43e731eda81" providerId="LiveId" clId="{A389413F-F2ED-2348-92B0-92535C809F76}" dt="2022-04-12T09:00:59.510" v="644" actId="26606"/>
          <ac:spMkLst>
            <pc:docMk/>
            <pc:sldMk cId="2809342923" sldId="303"/>
            <ac:spMk id="10" creationId="{201CC55D-ED54-4C5C-95E6-10947BD1103B}"/>
          </ac:spMkLst>
        </pc:spChg>
        <pc:spChg chg="add del">
          <ac:chgData name="Kevin Tan" userId="7025b43e731eda81" providerId="LiveId" clId="{A389413F-F2ED-2348-92B0-92535C809F76}" dt="2022-04-12T09:01:48.107" v="657" actId="26606"/>
          <ac:spMkLst>
            <pc:docMk/>
            <pc:sldMk cId="2809342923" sldId="303"/>
            <ac:spMk id="11" creationId="{AAB8EDC3-1C0D-4505-A2C7-839A5161FB53}"/>
          </ac:spMkLst>
        </pc:spChg>
        <pc:spChg chg="add del">
          <ac:chgData name="Kevin Tan" userId="7025b43e731eda81" providerId="LiveId" clId="{A389413F-F2ED-2348-92B0-92535C809F76}" dt="2022-04-12T09:01:48.107" v="657" actId="26606"/>
          <ac:spMkLst>
            <pc:docMk/>
            <pc:sldMk cId="2809342923" sldId="303"/>
            <ac:spMk id="13" creationId="{2069E294-3813-4588-9E9C-AEA08F9C4DA1}"/>
          </ac:spMkLst>
        </pc:spChg>
        <pc:spChg chg="add del">
          <ac:chgData name="Kevin Tan" userId="7025b43e731eda81" providerId="LiveId" clId="{A389413F-F2ED-2348-92B0-92535C809F76}" dt="2022-04-12T09:01:49.084" v="659" actId="26606"/>
          <ac:spMkLst>
            <pc:docMk/>
            <pc:sldMk cId="2809342923" sldId="303"/>
            <ac:spMk id="15" creationId="{5E52985E-2553-471E-82AA-5ED7A329890A}"/>
          </ac:spMkLst>
        </pc:spChg>
        <pc:spChg chg="add del">
          <ac:chgData name="Kevin Tan" userId="7025b43e731eda81" providerId="LiveId" clId="{A389413F-F2ED-2348-92B0-92535C809F76}" dt="2022-04-12T09:00:59.510" v="644" actId="26606"/>
          <ac:spMkLst>
            <pc:docMk/>
            <pc:sldMk cId="2809342923" sldId="303"/>
            <ac:spMk id="16" creationId="{3873B707-463F-40B0-8227-E8CC6C67EB25}"/>
          </ac:spMkLst>
        </pc:spChg>
        <pc:spChg chg="add del">
          <ac:chgData name="Kevin Tan" userId="7025b43e731eda81" providerId="LiveId" clId="{A389413F-F2ED-2348-92B0-92535C809F76}" dt="2022-04-12T09:00:59.510" v="644" actId="26606"/>
          <ac:spMkLst>
            <pc:docMk/>
            <pc:sldMk cId="2809342923" sldId="303"/>
            <ac:spMk id="18" creationId="{C13237C8-E62C-4F0D-A318-BD6FB6C2D138}"/>
          </ac:spMkLst>
        </pc:spChg>
        <pc:spChg chg="add del">
          <ac:chgData name="Kevin Tan" userId="7025b43e731eda81" providerId="LiveId" clId="{A389413F-F2ED-2348-92B0-92535C809F76}" dt="2022-04-12T09:01:51.949" v="661" actId="26606"/>
          <ac:spMkLst>
            <pc:docMk/>
            <pc:sldMk cId="2809342923" sldId="303"/>
            <ac:spMk id="19" creationId="{AAB8EDC3-1C0D-4505-A2C7-839A5161FB53}"/>
          </ac:spMkLst>
        </pc:spChg>
        <pc:spChg chg="add del">
          <ac:chgData name="Kevin Tan" userId="7025b43e731eda81" providerId="LiveId" clId="{A389413F-F2ED-2348-92B0-92535C809F76}" dt="2022-04-12T09:00:59.510" v="644" actId="26606"/>
          <ac:spMkLst>
            <pc:docMk/>
            <pc:sldMk cId="2809342923" sldId="303"/>
            <ac:spMk id="20" creationId="{19C9EAEA-39D0-4B0E-A0EB-51E7B26740B1}"/>
          </ac:spMkLst>
        </pc:spChg>
        <pc:spChg chg="add del">
          <ac:chgData name="Kevin Tan" userId="7025b43e731eda81" providerId="LiveId" clId="{A389413F-F2ED-2348-92B0-92535C809F76}" dt="2022-04-12T09:01:51.949" v="661" actId="26606"/>
          <ac:spMkLst>
            <pc:docMk/>
            <pc:sldMk cId="2809342923" sldId="303"/>
            <ac:spMk id="21" creationId="{2069E294-3813-4588-9E9C-AEA08F9C4DA1}"/>
          </ac:spMkLst>
        </pc:spChg>
        <pc:spChg chg="add del">
          <ac:chgData name="Kevin Tan" userId="7025b43e731eda81" providerId="LiveId" clId="{A389413F-F2ED-2348-92B0-92535C809F76}" dt="2022-04-12T09:01:04.905" v="646" actId="26606"/>
          <ac:spMkLst>
            <pc:docMk/>
            <pc:sldMk cId="2809342923" sldId="303"/>
            <ac:spMk id="22" creationId="{05C7EBC3-4672-4DAB-81C2-58661FAFAED6}"/>
          </ac:spMkLst>
        </pc:spChg>
        <pc:spChg chg="add del">
          <ac:chgData name="Kevin Tan" userId="7025b43e731eda81" providerId="LiveId" clId="{A389413F-F2ED-2348-92B0-92535C809F76}" dt="2022-04-12T09:01:04.905" v="646" actId="26606"/>
          <ac:spMkLst>
            <pc:docMk/>
            <pc:sldMk cId="2809342923" sldId="303"/>
            <ac:spMk id="23" creationId="{40BF962F-4C6F-461E-86F2-C43F56CC939B}"/>
          </ac:spMkLst>
        </pc:spChg>
        <pc:spChg chg="add del">
          <ac:chgData name="Kevin Tan" userId="7025b43e731eda81" providerId="LiveId" clId="{A389413F-F2ED-2348-92B0-92535C809F76}" dt="2022-04-12T09:01:04.905" v="646" actId="26606"/>
          <ac:spMkLst>
            <pc:docMk/>
            <pc:sldMk cId="2809342923" sldId="303"/>
            <ac:spMk id="24" creationId="{2E94A4F7-38E4-45EA-8E2E-CE1B5766B4F1}"/>
          </ac:spMkLst>
        </pc:spChg>
        <pc:spChg chg="add del">
          <ac:chgData name="Kevin Tan" userId="7025b43e731eda81" providerId="LiveId" clId="{A389413F-F2ED-2348-92B0-92535C809F76}" dt="2022-04-12T09:01:52.919" v="663" actId="26606"/>
          <ac:spMkLst>
            <pc:docMk/>
            <pc:sldMk cId="2809342923" sldId="303"/>
            <ac:spMk id="25" creationId="{5E52985E-2553-471E-82AA-5ED7A329890A}"/>
          </ac:spMkLst>
        </pc:spChg>
        <pc:spChg chg="add del">
          <ac:chgData name="Kevin Tan" userId="7025b43e731eda81" providerId="LiveId" clId="{A389413F-F2ED-2348-92B0-92535C809F76}" dt="2022-04-12T09:01:05.952" v="648" actId="26606"/>
          <ac:spMkLst>
            <pc:docMk/>
            <pc:sldMk cId="2809342923" sldId="303"/>
            <ac:spMk id="26" creationId="{2B97F24A-32CE-4C1C-A50D-3016B394DCFB}"/>
          </ac:spMkLst>
        </pc:spChg>
        <pc:spChg chg="add del">
          <ac:chgData name="Kevin Tan" userId="7025b43e731eda81" providerId="LiveId" clId="{A389413F-F2ED-2348-92B0-92535C809F76}" dt="2022-04-12T09:01:05.952" v="648" actId="26606"/>
          <ac:spMkLst>
            <pc:docMk/>
            <pc:sldMk cId="2809342923" sldId="303"/>
            <ac:spMk id="27" creationId="{CD8B4F24-440B-49E9-B85D-733523DC064B}"/>
          </ac:spMkLst>
        </pc:spChg>
        <pc:spChg chg="add del">
          <ac:chgData name="Kevin Tan" userId="7025b43e731eda81" providerId="LiveId" clId="{A389413F-F2ED-2348-92B0-92535C809F76}" dt="2022-04-12T09:01:07.437" v="650" actId="26606"/>
          <ac:spMkLst>
            <pc:docMk/>
            <pc:sldMk cId="2809342923" sldId="303"/>
            <ac:spMk id="29" creationId="{2B566528-1B12-4246-9431-5C2D7D081168}"/>
          </ac:spMkLst>
        </pc:spChg>
        <pc:spChg chg="add del">
          <ac:chgData name="Kevin Tan" userId="7025b43e731eda81" providerId="LiveId" clId="{A389413F-F2ED-2348-92B0-92535C809F76}" dt="2022-04-12T09:01:54.402" v="665" actId="26606"/>
          <ac:spMkLst>
            <pc:docMk/>
            <pc:sldMk cId="2809342923" sldId="303"/>
            <ac:spMk id="32" creationId="{8761DDFE-071F-4200-B0AA-394476C2D2D6}"/>
          </ac:spMkLst>
        </pc:spChg>
        <pc:spChg chg="add del">
          <ac:chgData name="Kevin Tan" userId="7025b43e731eda81" providerId="LiveId" clId="{A389413F-F2ED-2348-92B0-92535C809F76}" dt="2022-04-12T09:01:08.924" v="652" actId="26606"/>
          <ac:spMkLst>
            <pc:docMk/>
            <pc:sldMk cId="2809342923" sldId="303"/>
            <ac:spMk id="34" creationId="{B5FA7C47-B7C1-4D2E-AB49-ED23BA34BA83}"/>
          </ac:spMkLst>
        </pc:spChg>
        <pc:spChg chg="add del">
          <ac:chgData name="Kevin Tan" userId="7025b43e731eda81" providerId="LiveId" clId="{A389413F-F2ED-2348-92B0-92535C809F76}" dt="2022-04-12T09:01:08.924" v="652" actId="26606"/>
          <ac:spMkLst>
            <pc:docMk/>
            <pc:sldMk cId="2809342923" sldId="303"/>
            <ac:spMk id="35" creationId="{596EE156-ABF1-4329-A6BA-03B4254E0877}"/>
          </ac:spMkLst>
        </pc:spChg>
        <pc:spChg chg="add del">
          <ac:chgData name="Kevin Tan" userId="7025b43e731eda81" providerId="LiveId" clId="{A389413F-F2ED-2348-92B0-92535C809F76}" dt="2022-04-12T09:01:08.924" v="652" actId="26606"/>
          <ac:spMkLst>
            <pc:docMk/>
            <pc:sldMk cId="2809342923" sldId="303"/>
            <ac:spMk id="36" creationId="{19B9933F-AAB3-444A-8BB5-9CA194A8BC63}"/>
          </ac:spMkLst>
        </pc:spChg>
        <pc:spChg chg="add del">
          <ac:chgData name="Kevin Tan" userId="7025b43e731eda81" providerId="LiveId" clId="{A389413F-F2ED-2348-92B0-92535C809F76}" dt="2022-04-12T09:01:08.924" v="652" actId="26606"/>
          <ac:spMkLst>
            <pc:docMk/>
            <pc:sldMk cId="2809342923" sldId="303"/>
            <ac:spMk id="37" creationId="{7D20183A-0B1D-4A1F-89B1-ADBEDBC6E54E}"/>
          </ac:spMkLst>
        </pc:spChg>
        <pc:spChg chg="add del">
          <ac:chgData name="Kevin Tan" userId="7025b43e731eda81" providerId="LiveId" clId="{A389413F-F2ED-2348-92B0-92535C809F76}" dt="2022-04-12T09:01:08.924" v="652" actId="26606"/>
          <ac:spMkLst>
            <pc:docMk/>
            <pc:sldMk cId="2809342923" sldId="303"/>
            <ac:spMk id="38" creationId="{131031D3-26CD-4214-A9A4-5857EFA15A0C}"/>
          </ac:spMkLst>
        </pc:spChg>
        <pc:spChg chg="add">
          <ac:chgData name="Kevin Tan" userId="7025b43e731eda81" providerId="LiveId" clId="{A389413F-F2ED-2348-92B0-92535C809F76}" dt="2022-04-12T09:01:54.406" v="666" actId="26606"/>
          <ac:spMkLst>
            <pc:docMk/>
            <pc:sldMk cId="2809342923" sldId="303"/>
            <ac:spMk id="39" creationId="{A7AE9375-4664-4DB2-922D-2782A6E439AC}"/>
          </ac:spMkLst>
        </pc:spChg>
        <pc:spChg chg="add del">
          <ac:chgData name="Kevin Tan" userId="7025b43e731eda81" providerId="LiveId" clId="{A389413F-F2ED-2348-92B0-92535C809F76}" dt="2022-04-12T09:01:10.528" v="654" actId="26606"/>
          <ac:spMkLst>
            <pc:docMk/>
            <pc:sldMk cId="2809342923" sldId="303"/>
            <ac:spMk id="40" creationId="{4B6ECB93-D7FF-4F09-A8ED-D4588EE7C7DA}"/>
          </ac:spMkLst>
        </pc:spChg>
        <pc:spChg chg="add del">
          <ac:chgData name="Kevin Tan" userId="7025b43e731eda81" providerId="LiveId" clId="{A389413F-F2ED-2348-92B0-92535C809F76}" dt="2022-04-12T09:01:10.528" v="654" actId="26606"/>
          <ac:spMkLst>
            <pc:docMk/>
            <pc:sldMk cId="2809342923" sldId="303"/>
            <ac:spMk id="41" creationId="{EBF87945-A001-489F-9D9B-7D9435F0B9CA}"/>
          </ac:spMkLst>
        </pc:spChg>
        <pc:spChg chg="add">
          <ac:chgData name="Kevin Tan" userId="7025b43e731eda81" providerId="LiveId" clId="{A389413F-F2ED-2348-92B0-92535C809F76}" dt="2022-04-12T09:01:54.406" v="666" actId="26606"/>
          <ac:spMkLst>
            <pc:docMk/>
            <pc:sldMk cId="2809342923" sldId="303"/>
            <ac:spMk id="43" creationId="{C87417AF-190E-4D6E-AFA6-7D3E84B0B430}"/>
          </ac:spMkLst>
        </pc:spChg>
        <pc:spChg chg="add">
          <ac:chgData name="Kevin Tan" userId="7025b43e731eda81" providerId="LiveId" clId="{A389413F-F2ED-2348-92B0-92535C809F76}" dt="2022-04-12T09:01:54.406" v="666" actId="26606"/>
          <ac:spMkLst>
            <pc:docMk/>
            <pc:sldMk cId="2809342923" sldId="303"/>
            <ac:spMk id="44" creationId="{80B30ED8-273E-4C07-8568-2FE5CC5C483D}"/>
          </ac:spMkLst>
        </pc:spChg>
        <pc:spChg chg="add del">
          <ac:chgData name="Kevin Tan" userId="7025b43e731eda81" providerId="LiveId" clId="{A389413F-F2ED-2348-92B0-92535C809F76}" dt="2022-04-12T08:58:36.835" v="287" actId="26606"/>
          <ac:spMkLst>
            <pc:docMk/>
            <pc:sldMk cId="2809342923" sldId="303"/>
            <ac:spMk id="73" creationId="{7F57BEA8-497D-4AA8-8A18-BDCD696B25FE}"/>
          </ac:spMkLst>
        </pc:spChg>
        <pc:spChg chg="add del">
          <ac:chgData name="Kevin Tan" userId="7025b43e731eda81" providerId="LiveId" clId="{A389413F-F2ED-2348-92B0-92535C809F76}" dt="2022-04-12T08:58:42.432" v="293" actId="26606"/>
          <ac:spMkLst>
            <pc:docMk/>
            <pc:sldMk cId="2809342923" sldId="303"/>
            <ac:spMk id="79" creationId="{0570A85B-3810-4F95-97B0-CBF4CCDB381C}"/>
          </ac:spMkLst>
        </pc:spChg>
        <pc:spChg chg="add del">
          <ac:chgData name="Kevin Tan" userId="7025b43e731eda81" providerId="LiveId" clId="{A389413F-F2ED-2348-92B0-92535C809F76}" dt="2022-04-12T08:58:37.668" v="289" actId="26606"/>
          <ac:spMkLst>
            <pc:docMk/>
            <pc:sldMk cId="2809342923" sldId="303"/>
            <ac:spMk id="3076" creationId="{A4AC5506-6312-4701-8D3C-40187889A947}"/>
          </ac:spMkLst>
        </pc:spChg>
        <pc:spChg chg="add del">
          <ac:chgData name="Kevin Tan" userId="7025b43e731eda81" providerId="LiveId" clId="{A389413F-F2ED-2348-92B0-92535C809F76}" dt="2022-04-12T08:58:39.095" v="291" actId="26606"/>
          <ac:spMkLst>
            <pc:docMk/>
            <pc:sldMk cId="2809342923" sldId="303"/>
            <ac:spMk id="3078" creationId="{9AA4456C-F6CC-32CE-62A6-541B007E4F46}"/>
          </ac:spMkLst>
        </pc:spChg>
        <pc:spChg chg="add del">
          <ac:chgData name="Kevin Tan" userId="7025b43e731eda81" providerId="LiveId" clId="{A389413F-F2ED-2348-92B0-92535C809F76}" dt="2022-04-12T08:58:39.095" v="291" actId="26606"/>
          <ac:spMkLst>
            <pc:docMk/>
            <pc:sldMk cId="2809342923" sldId="303"/>
            <ac:spMk id="3079" creationId="{1A95671B-3CC6-4792-9114-B74FAEA224E6}"/>
          </ac:spMkLst>
        </pc:spChg>
        <pc:spChg chg="add del">
          <ac:chgData name="Kevin Tan" userId="7025b43e731eda81" providerId="LiveId" clId="{A389413F-F2ED-2348-92B0-92535C809F76}" dt="2022-04-12T08:58:42.432" v="293" actId="26606"/>
          <ac:spMkLst>
            <pc:docMk/>
            <pc:sldMk cId="2809342923" sldId="303"/>
            <ac:spMk id="3081" creationId="{2550BE34-C2B8-49B8-8519-67A8CAD51AE9}"/>
          </ac:spMkLst>
        </pc:spChg>
        <pc:spChg chg="add del">
          <ac:chgData name="Kevin Tan" userId="7025b43e731eda81" providerId="LiveId" clId="{A389413F-F2ED-2348-92B0-92535C809F76}" dt="2022-04-12T08:58:42.432" v="293" actId="26606"/>
          <ac:spMkLst>
            <pc:docMk/>
            <pc:sldMk cId="2809342923" sldId="303"/>
            <ac:spMk id="3082" creationId="{A7457DD9-5A45-400A-AB4B-4B4EDECA25F1}"/>
          </ac:spMkLst>
        </pc:spChg>
        <pc:spChg chg="add del">
          <ac:chgData name="Kevin Tan" userId="7025b43e731eda81" providerId="LiveId" clId="{A389413F-F2ED-2348-92B0-92535C809F76}" dt="2022-04-12T08:58:42.432" v="293" actId="26606"/>
          <ac:spMkLst>
            <pc:docMk/>
            <pc:sldMk cId="2809342923" sldId="303"/>
            <ac:spMk id="3083" creationId="{441CF7D6-A660-431A-B0BB-140A0D5556B6}"/>
          </ac:spMkLst>
        </pc:spChg>
        <pc:spChg chg="add del">
          <ac:chgData name="Kevin Tan" userId="7025b43e731eda81" providerId="LiveId" clId="{A389413F-F2ED-2348-92B0-92535C809F76}" dt="2022-04-12T08:58:42.432" v="293" actId="26606"/>
          <ac:spMkLst>
            <pc:docMk/>
            <pc:sldMk cId="2809342923" sldId="303"/>
            <ac:spMk id="3084" creationId="{8FF85A81-CF30-F56D-C0B7-5EA24BDDBABA}"/>
          </ac:spMkLst>
        </pc:spChg>
        <pc:grpChg chg="add del">
          <ac:chgData name="Kevin Tan" userId="7025b43e731eda81" providerId="LiveId" clId="{A389413F-F2ED-2348-92B0-92535C809F76}" dt="2022-04-12T09:00:59.510" v="644" actId="26606"/>
          <ac:grpSpMkLst>
            <pc:docMk/>
            <pc:sldMk cId="2809342923" sldId="303"/>
            <ac:grpSpMk id="12" creationId="{1DE889C7-FAD6-4397-98E2-05D503484459}"/>
          </ac:grpSpMkLst>
        </pc:grpChg>
        <pc:grpChg chg="add del">
          <ac:chgData name="Kevin Tan" userId="7025b43e731eda81" providerId="LiveId" clId="{A389413F-F2ED-2348-92B0-92535C809F76}" dt="2022-04-12T09:01:07.437" v="650" actId="26606"/>
          <ac:grpSpMkLst>
            <pc:docMk/>
            <pc:sldMk cId="2809342923" sldId="303"/>
            <ac:grpSpMk id="30" creationId="{828A5161-06F1-46CF-8AD7-844680A59E13}"/>
          </ac:grpSpMkLst>
        </pc:grpChg>
        <pc:grpChg chg="add del">
          <ac:chgData name="Kevin Tan" userId="7025b43e731eda81" providerId="LiveId" clId="{A389413F-F2ED-2348-92B0-92535C809F76}" dt="2022-04-12T09:01:07.437" v="650" actId="26606"/>
          <ac:grpSpMkLst>
            <pc:docMk/>
            <pc:sldMk cId="2809342923" sldId="303"/>
            <ac:grpSpMk id="31" creationId="{5995D10D-E9C9-47DB-AE7E-801FEF38F5C9}"/>
          </ac:grpSpMkLst>
        </pc:grpChg>
        <pc:picChg chg="add mod ord">
          <ac:chgData name="Kevin Tan" userId="7025b43e731eda81" providerId="LiveId" clId="{A389413F-F2ED-2348-92B0-92535C809F76}" dt="2022-04-12T09:01:54.406" v="666" actId="26606"/>
          <ac:picMkLst>
            <pc:docMk/>
            <pc:sldMk cId="2809342923" sldId="303"/>
            <ac:picMk id="5" creationId="{3A82EEDC-A775-544F-B287-53783D0D8812}"/>
          </ac:picMkLst>
        </pc:picChg>
        <pc:picChg chg="add mod ord">
          <ac:chgData name="Kevin Tan" userId="7025b43e731eda81" providerId="LiveId" clId="{A389413F-F2ED-2348-92B0-92535C809F76}" dt="2022-04-12T09:01:54.406" v="666" actId="26606"/>
          <ac:picMkLst>
            <pc:docMk/>
            <pc:sldMk cId="2809342923" sldId="303"/>
            <ac:picMk id="6" creationId="{7BE8F48B-1C44-5C40-8B47-BBA20C4804B4}"/>
          </ac:picMkLst>
        </pc:picChg>
        <pc:picChg chg="add del mod">
          <ac:chgData name="Kevin Tan" userId="7025b43e731eda81" providerId="LiveId" clId="{A389413F-F2ED-2348-92B0-92535C809F76}" dt="2022-04-12T08:58:44.941" v="294" actId="478"/>
          <ac:picMkLst>
            <pc:docMk/>
            <pc:sldMk cId="2809342923" sldId="303"/>
            <ac:picMk id="3074" creationId="{114EF812-995D-9749-9DF4-E33C595159A1}"/>
          </ac:picMkLst>
        </pc:picChg>
        <pc:cxnChg chg="add del">
          <ac:chgData name="Kevin Tan" userId="7025b43e731eda81" providerId="LiveId" clId="{A389413F-F2ED-2348-92B0-92535C809F76}" dt="2022-04-12T09:01:49.084" v="659" actId="26606"/>
          <ac:cxnSpMkLst>
            <pc:docMk/>
            <pc:sldMk cId="2809342923" sldId="303"/>
            <ac:cxnSpMk id="17" creationId="{DAE3ABC6-4042-4293-A7DF-F01181363B7E}"/>
          </ac:cxnSpMkLst>
        </pc:cxnChg>
        <pc:cxnChg chg="add del">
          <ac:chgData name="Kevin Tan" userId="7025b43e731eda81" providerId="LiveId" clId="{A389413F-F2ED-2348-92B0-92535C809F76}" dt="2022-04-12T09:01:52.919" v="663" actId="26606"/>
          <ac:cxnSpMkLst>
            <pc:docMk/>
            <pc:sldMk cId="2809342923" sldId="303"/>
            <ac:cxnSpMk id="28" creationId="{DAE3ABC6-4042-4293-A7DF-F01181363B7E}"/>
          </ac:cxnSpMkLst>
        </pc:cxnChg>
        <pc:cxnChg chg="add">
          <ac:chgData name="Kevin Tan" userId="7025b43e731eda81" providerId="LiveId" clId="{A389413F-F2ED-2348-92B0-92535C809F76}" dt="2022-04-12T09:01:54.406" v="666" actId="26606"/>
          <ac:cxnSpMkLst>
            <pc:docMk/>
            <pc:sldMk cId="2809342923" sldId="303"/>
            <ac:cxnSpMk id="42" creationId="{EE504C98-6397-41C1-A8D8-2D9C4ED307E0}"/>
          </ac:cxnSpMkLst>
        </pc:cxnChg>
        <pc:cxnChg chg="add del">
          <ac:chgData name="Kevin Tan" userId="7025b43e731eda81" providerId="LiveId" clId="{A389413F-F2ED-2348-92B0-92535C809F76}" dt="2022-04-12T08:58:36.835" v="287" actId="26606"/>
          <ac:cxnSpMkLst>
            <pc:docMk/>
            <pc:sldMk cId="2809342923" sldId="303"/>
            <ac:cxnSpMk id="71" creationId="{D2E961F1-4A28-4A5F-BBD4-6E400E5E6C75}"/>
          </ac:cxnSpMkLst>
        </pc:cxnChg>
        <pc:cxnChg chg="add del">
          <ac:chgData name="Kevin Tan" userId="7025b43e731eda81" providerId="LiveId" clId="{A389413F-F2ED-2348-92B0-92535C809F76}" dt="2022-04-12T08:58:36.835" v="287" actId="26606"/>
          <ac:cxnSpMkLst>
            <pc:docMk/>
            <pc:sldMk cId="2809342923" sldId="303"/>
            <ac:cxnSpMk id="75" creationId="{A82415D3-DDE5-4D63-8CB3-23A5EC581B27}"/>
          </ac:cxnSpMkLst>
        </pc:cxnChg>
        <pc:cxnChg chg="add del">
          <ac:chgData name="Kevin Tan" userId="7025b43e731eda81" providerId="LiveId" clId="{A389413F-F2ED-2348-92B0-92535C809F76}" dt="2022-04-12T08:58:36.835" v="287" actId="26606"/>
          <ac:cxnSpMkLst>
            <pc:docMk/>
            <pc:sldMk cId="2809342923" sldId="303"/>
            <ac:cxnSpMk id="77" creationId="{AD7193FB-6AE6-4B3B-8F89-56B55DD63B4D}"/>
          </ac:cxnSpMkLst>
        </pc:cxnChg>
      </pc:sldChg>
      <pc:sldChg chg="addSp delSp modSp new mod setBg">
        <pc:chgData name="Kevin Tan" userId="7025b43e731eda81" providerId="LiveId" clId="{A389413F-F2ED-2348-92B0-92535C809F76}" dt="2022-04-12T09:31:12.651" v="1891"/>
        <pc:sldMkLst>
          <pc:docMk/>
          <pc:sldMk cId="1518807142" sldId="304"/>
        </pc:sldMkLst>
        <pc:spChg chg="mod">
          <ac:chgData name="Kevin Tan" userId="7025b43e731eda81" providerId="LiveId" clId="{A389413F-F2ED-2348-92B0-92535C809F76}" dt="2022-04-12T09:30:31.018" v="1888" actId="26606"/>
          <ac:spMkLst>
            <pc:docMk/>
            <pc:sldMk cId="1518807142" sldId="304"/>
            <ac:spMk id="2" creationId="{6C93EEEE-6376-E046-82E7-59E0BFF0A6A3}"/>
          </ac:spMkLst>
        </pc:spChg>
        <pc:spChg chg="del">
          <ac:chgData name="Kevin Tan" userId="7025b43e731eda81" providerId="LiveId" clId="{A389413F-F2ED-2348-92B0-92535C809F76}" dt="2022-04-12T09:30:31.018" v="1888" actId="26606"/>
          <ac:spMkLst>
            <pc:docMk/>
            <pc:sldMk cId="1518807142" sldId="304"/>
            <ac:spMk id="3" creationId="{5C5207B6-3428-C944-AA71-37A4C9809E0B}"/>
          </ac:spMkLst>
        </pc:spChg>
        <pc:spChg chg="add del mod">
          <ac:chgData name="Kevin Tan" userId="7025b43e731eda81" providerId="LiveId" clId="{A389413F-F2ED-2348-92B0-92535C809F76}" dt="2022-04-12T09:31:05.080" v="1890"/>
          <ac:spMkLst>
            <pc:docMk/>
            <pc:sldMk cId="1518807142" sldId="304"/>
            <ac:spMk id="5" creationId="{9DEC969B-9FD9-1A48-8704-5E9501FBACD9}"/>
          </ac:spMkLst>
        </pc:spChg>
        <pc:spChg chg="add mod">
          <ac:chgData name="Kevin Tan" userId="7025b43e731eda81" providerId="LiveId" clId="{A389413F-F2ED-2348-92B0-92535C809F76}" dt="2022-04-12T09:31:12.651" v="1891"/>
          <ac:spMkLst>
            <pc:docMk/>
            <pc:sldMk cId="1518807142" sldId="304"/>
            <ac:spMk id="6" creationId="{88EC4ADD-9781-514E-A338-04ED2AFEBE07}"/>
          </ac:spMkLst>
        </pc:spChg>
        <pc:spChg chg="add">
          <ac:chgData name="Kevin Tan" userId="7025b43e731eda81" providerId="LiveId" clId="{A389413F-F2ED-2348-92B0-92535C809F76}" dt="2022-04-12T09:30:31.018" v="1888" actId="26606"/>
          <ac:spMkLst>
            <pc:docMk/>
            <pc:sldMk cId="1518807142" sldId="304"/>
            <ac:spMk id="9" creationId="{D4771268-CB57-404A-9271-370EB28F6090}"/>
          </ac:spMkLst>
        </pc:spChg>
        <pc:picChg chg="add mod">
          <ac:chgData name="Kevin Tan" userId="7025b43e731eda81" providerId="LiveId" clId="{A389413F-F2ED-2348-92B0-92535C809F76}" dt="2022-04-12T09:30:31.018" v="1888" actId="26606"/>
          <ac:picMkLst>
            <pc:docMk/>
            <pc:sldMk cId="1518807142" sldId="304"/>
            <ac:picMk id="4" creationId="{CC8CBD40-9B26-074B-A67A-467F46732935}"/>
          </ac:picMkLst>
        </pc:picChg>
      </pc:sldChg>
      <pc:sldChg chg="addSp delSp modSp add mod">
        <pc:chgData name="Kevin Tan" userId="7025b43e731eda81" providerId="LiveId" clId="{A389413F-F2ED-2348-92B0-92535C809F76}" dt="2022-04-12T09:56:04.725" v="2681" actId="167"/>
        <pc:sldMkLst>
          <pc:docMk/>
          <pc:sldMk cId="2017775951" sldId="305"/>
        </pc:sldMkLst>
        <pc:picChg chg="del">
          <ac:chgData name="Kevin Tan" userId="7025b43e731eda81" providerId="LiveId" clId="{A389413F-F2ED-2348-92B0-92535C809F76}" dt="2022-04-12T09:55:56.035" v="2678" actId="478"/>
          <ac:picMkLst>
            <pc:docMk/>
            <pc:sldMk cId="2017775951" sldId="305"/>
            <ac:picMk id="5" creationId="{073D33CB-589D-46EE-8E2D-C2408C6540B2}"/>
          </ac:picMkLst>
        </pc:picChg>
        <pc:picChg chg="del">
          <ac:chgData name="Kevin Tan" userId="7025b43e731eda81" providerId="LiveId" clId="{A389413F-F2ED-2348-92B0-92535C809F76}" dt="2022-04-12T09:55:56.035" v="2678" actId="478"/>
          <ac:picMkLst>
            <pc:docMk/>
            <pc:sldMk cId="2017775951" sldId="305"/>
            <ac:picMk id="7" creationId="{3FB945D4-0E5C-4790-BFC8-235EA63B48B3}"/>
          </ac:picMkLst>
        </pc:picChg>
        <pc:picChg chg="del">
          <ac:chgData name="Kevin Tan" userId="7025b43e731eda81" providerId="LiveId" clId="{A389413F-F2ED-2348-92B0-92535C809F76}" dt="2022-04-12T09:55:56.035" v="2678" actId="478"/>
          <ac:picMkLst>
            <pc:docMk/>
            <pc:sldMk cId="2017775951" sldId="305"/>
            <ac:picMk id="14" creationId="{5E3C5EAE-8B2B-43F4-A151-C5A8939070CE}"/>
          </ac:picMkLst>
        </pc:picChg>
        <pc:picChg chg="add mod">
          <ac:chgData name="Kevin Tan" userId="7025b43e731eda81" providerId="LiveId" clId="{A389413F-F2ED-2348-92B0-92535C809F76}" dt="2022-04-12T09:56:04.725" v="2681" actId="167"/>
          <ac:picMkLst>
            <pc:docMk/>
            <pc:sldMk cId="2017775951" sldId="305"/>
            <ac:picMk id="15" creationId="{9A6C9F46-D8DE-124C-9B0E-F02624B37993}"/>
          </ac:picMkLst>
        </pc:picChg>
        <pc:picChg chg="add mod">
          <ac:chgData name="Kevin Tan" userId="7025b43e731eda81" providerId="LiveId" clId="{A389413F-F2ED-2348-92B0-92535C809F76}" dt="2022-04-12T09:56:04.725" v="2681" actId="167"/>
          <ac:picMkLst>
            <pc:docMk/>
            <pc:sldMk cId="2017775951" sldId="305"/>
            <ac:picMk id="16" creationId="{F406A76E-3F46-1443-8580-9AF9ACBBB6F5}"/>
          </ac:picMkLst>
        </pc:picChg>
        <pc:picChg chg="add mod">
          <ac:chgData name="Kevin Tan" userId="7025b43e731eda81" providerId="LiveId" clId="{A389413F-F2ED-2348-92B0-92535C809F76}" dt="2022-04-12T09:56:04.725" v="2681" actId="167"/>
          <ac:picMkLst>
            <pc:docMk/>
            <pc:sldMk cId="2017775951" sldId="305"/>
            <ac:picMk id="17" creationId="{0C0176D4-B667-0B4E-AD32-B5842D88370F}"/>
          </ac:picMkLst>
        </pc:picChg>
        <pc:picChg chg="del">
          <ac:chgData name="Kevin Tan" userId="7025b43e731eda81" providerId="LiveId" clId="{A389413F-F2ED-2348-92B0-92535C809F76}" dt="2022-04-12T09:55:56.035" v="2678" actId="478"/>
          <ac:picMkLst>
            <pc:docMk/>
            <pc:sldMk cId="2017775951" sldId="305"/>
            <ac:picMk id="18" creationId="{79AE7C56-C0A5-4511-8DAF-3E0F04DDCFEF}"/>
          </ac:picMkLst>
        </pc:picChg>
        <pc:picChg chg="add mod">
          <ac:chgData name="Kevin Tan" userId="7025b43e731eda81" providerId="LiveId" clId="{A389413F-F2ED-2348-92B0-92535C809F76}" dt="2022-04-12T09:56:04.725" v="2681" actId="167"/>
          <ac:picMkLst>
            <pc:docMk/>
            <pc:sldMk cId="2017775951" sldId="305"/>
            <ac:picMk id="19" creationId="{81EC98A4-82DF-DB4D-B604-78CA2417B7F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B8CC4-32F9-42B0-AB1A-218C2C716B9F}" type="datetimeFigureOut">
              <a:t>4/12/22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43A76-7FEB-4320-85B9-050B975CBC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29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43A76-7FEB-4320-85B9-050B975CBC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82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Writing that C++ program took a very long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43A76-7FEB-4320-85B9-050B975CBC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2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2544-E90C-974D-926A-93BA45CA6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1EB53-E147-5145-BED0-0EBABB80E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4D56F-5B52-0149-8CE6-5FAEDA036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788E9-3E43-F84B-823B-D457651C1FBC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A05EB-9CAB-1045-A81F-642EC5492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68DCD-BAF7-284D-AF8F-1660F708F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241F5-5346-0145-B56D-CAC88B7F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12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BD48D-AB21-AE45-B63C-2220E8B6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5D0C07-FD23-4F4F-9E24-016B34F39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3558C-A0A0-6448-A78B-69769B58E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788E9-3E43-F84B-823B-D457651C1FBC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E57E8-C1E0-ED45-8AC9-EC5A8EF81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6B284-5284-444A-A40A-CFCBBB5C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241F5-5346-0145-B56D-CAC88B7F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2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FAFDA0-C08D-B545-9016-C2BA55232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0DB7E-68E6-624C-ABDD-C2F16C221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74DDC-BB5E-9849-B53B-7C5ED7714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788E9-3E43-F84B-823B-D457651C1FBC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D7422-963A-AB4E-B6E6-897895931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C0D8-6391-704C-B9E3-90D0C854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241F5-5346-0145-B56D-CAC88B7F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2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7E496-DC9C-9247-AC86-D66359D3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CDE6-8A84-7149-A921-0F064A177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BFADC-803B-1246-A6EA-50827F923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788E9-3E43-F84B-823B-D457651C1FBC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F7134-B273-174C-866F-17B03AF42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242B8-EF70-264A-9F68-FC15B66F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241F5-5346-0145-B56D-CAC88B7F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8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918B8-70A8-8F48-8380-B8A8B7D69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7F4A0-A918-F247-B69E-C33FDCF45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7BC7E-ACDC-D847-B91C-B32DFD1D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788E9-3E43-F84B-823B-D457651C1FBC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2B7DB-A963-4B4D-BB26-6042CB417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F09F5-035C-FE42-8D7D-A9AA1433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241F5-5346-0145-B56D-CAC88B7F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1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F120-4614-6842-98BD-02908F28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3E983-B098-DE4F-8C48-9AC17ED29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45B2E-6CA7-2645-8D60-DB290ADAF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E90B7-93FF-464D-B32B-FCEF72FDC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788E9-3E43-F84B-823B-D457651C1FBC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C8114-5677-244B-8C5E-C1D90A1C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C69F9-7EE6-0B44-9233-E94B68B0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241F5-5346-0145-B56D-CAC88B7F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8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5150-7D2D-5E4C-A3E3-13FBCADA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AB63F-4326-3948-AA7A-6C3297274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F400F-8AD4-3547-9DC5-9ECDA02949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E8C4AA-E0E9-0F45-BF37-32C0C1748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085C72-4150-6743-9BC9-EDD9FF10A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E68626-C907-5D48-B1A2-2E5881CA6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788E9-3E43-F84B-823B-D457651C1FBC}" type="datetimeFigureOut">
              <a:rPr lang="en-US" smtClean="0"/>
              <a:t>4/12/22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DD804C-ED0E-6343-B879-6AAFA5AAD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B0797-2652-C144-8DD4-D9381F40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241F5-5346-0145-B56D-CAC88B7F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02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A0B22-DB8A-264F-84F1-A1E026E3E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E2903-925D-1A45-9501-0556127E7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788E9-3E43-F84B-823B-D457651C1FBC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53D13C-9C2F-CE4A-8238-F89165F66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048EB-33FF-1E46-8A52-9378D8F16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241F5-5346-0145-B56D-CAC88B7F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39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955EEC-44DE-614F-BBA5-DFA7D6207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788E9-3E43-F84B-823B-D457651C1FBC}" type="datetimeFigureOut">
              <a:rPr lang="en-US" smtClean="0"/>
              <a:t>4/12/22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9C7488-0B3F-8A44-A875-E923470E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B4413-455A-2F4C-9CD3-E70EA4807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241F5-5346-0145-B56D-CAC88B7F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56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1D231-C479-164F-801D-9210D733B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3B3A4-0520-F44A-938B-61282A998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A324C-4B15-2246-927D-8305B9B09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AEC54-2CC0-194A-97E6-2BE9258AB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788E9-3E43-F84B-823B-D457651C1FBC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68892-22FA-844A-8889-8E98F848C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4179D-C1C1-0148-9E1D-D9CFE295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241F5-5346-0145-B56D-CAC88B7F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48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3F907-3659-614F-8295-93E2C2AF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B9DCF3-AF37-2E40-A6D0-B2C5774879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A51ED-8FB4-3C4F-B4E3-2C36582DF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C20FB-AC5E-6441-81C1-9D47D2D8C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788E9-3E43-F84B-823B-D457651C1FBC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85FC8-A520-644C-8075-9FBF60BF0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1588B-5409-AE4A-9744-BC8DA6F61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241F5-5346-0145-B56D-CAC88B7F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38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7A81A5-8D16-8B44-A1DA-EC09E1F3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95F3F-D93E-9348-BBB2-88186BB51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EB579-E069-9848-A76F-D4491B65D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788E9-3E43-F84B-823B-D457651C1FBC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AE154-FDFC-B045-963C-D1655BC89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8C2D9-A993-FA44-B1B3-A508FFE36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241F5-5346-0145-B56D-CAC88B7F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2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ubeSats and SmallSats">
            <a:extLst>
              <a:ext uri="{FF2B5EF4-FFF2-40B4-BE49-F238E27FC236}">
                <a16:creationId xmlns:a16="http://schemas.microsoft.com/office/drawing/2014/main" id="{C290F64A-FC35-A845-BB70-60A29D45B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00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CA384-0DD4-3A44-B31B-5795F72AD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RL for LEO Satellite Momentum Stabilization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A2F5F4-09B0-1B40-8C72-3A14BFBF6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Anirudh Aatresh, Joseph Breeden, Kevin Tan, Liliang Wang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733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0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0DB6D-529C-ED42-B7B9-511423B4B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Offline RL</a:t>
            </a:r>
          </a:p>
        </p:txBody>
      </p:sp>
      <p:cxnSp>
        <p:nvCxnSpPr>
          <p:cNvPr id="42" name="Straight Connector 1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375FB-6912-0F47-AEC4-A6B8BB29A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99" y="2288833"/>
            <a:ext cx="5531301" cy="4164974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Online RL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Get state, take action, observe next state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Learning by doing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Off-policy RL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Get state, take action based on behavior policy, observe next state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Update new policy in the background</a:t>
            </a:r>
          </a:p>
          <a:p>
            <a:r>
              <a:rPr lang="en-US" sz="2000" dirty="0">
                <a:solidFill>
                  <a:schemeClr val="bg1"/>
                </a:solidFill>
              </a:rPr>
              <a:t>Offline RL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Observe a dataset of states, actions, rewards collected by a behavior policy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Learning by watching someone else do the doing</a:t>
            </a:r>
          </a:p>
        </p:txBody>
      </p:sp>
      <p:pic>
        <p:nvPicPr>
          <p:cNvPr id="5" name="Picture 4" descr="Online and Offline RL interaction difference. An online agent can... |  Download Scientific Diagram">
            <a:extLst>
              <a:ext uri="{FF2B5EF4-FFF2-40B4-BE49-F238E27FC236}">
                <a16:creationId xmlns:a16="http://schemas.microsoft.com/office/drawing/2014/main" id="{3A82EEDC-A775-544F-B287-53783D0D8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1556" y="369913"/>
            <a:ext cx="3535913" cy="278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14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World-leading CubeSat satellites launched">
            <a:extLst>
              <a:ext uri="{FF2B5EF4-FFF2-40B4-BE49-F238E27FC236}">
                <a16:creationId xmlns:a16="http://schemas.microsoft.com/office/drawing/2014/main" id="{7BE8F48B-1C44-5C40-8B47-BBA20C48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8661" y="4001083"/>
            <a:ext cx="3588640" cy="22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16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174C90F-64B1-E348-9FC9-98762AE38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https://www.researchgate.net/figure/Online-and-Offline-RL-interaction-difference-An-online-agent-can-perform-a-selected_fig1_351046943</a:t>
            </a:r>
          </a:p>
        </p:txBody>
      </p:sp>
    </p:spTree>
    <p:extLst>
      <p:ext uri="{BB962C8B-B14F-4D97-AF65-F5344CB8AC3E}">
        <p14:creationId xmlns:p14="http://schemas.microsoft.com/office/powerpoint/2010/main" val="2809342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Rectangle 7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Releases · takuseno/d3rlpy · GitHub">
            <a:extLst>
              <a:ext uri="{FF2B5EF4-FFF2-40B4-BE49-F238E27FC236}">
                <a16:creationId xmlns:a16="http://schemas.microsoft.com/office/drawing/2014/main" id="{3480125D-864D-2A48-B36C-2EB1B610E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r="2171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BD0903-6232-0568-BF56-4C4D9F045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d3rlpy: An Offline Deep RL Library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2067" name="Straight Connector 7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73D63-9164-2AD8-9B46-E948C549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cs typeface="Calibri"/>
              </a:rPr>
              <a:t>Offline reinforcement learning library</a:t>
            </a:r>
          </a:p>
          <a:p>
            <a:r>
              <a:rPr lang="en-US" sz="2000" dirty="0">
                <a:solidFill>
                  <a:srgbClr val="FFFFFF"/>
                </a:solidFill>
                <a:cs typeface="Calibri"/>
              </a:rPr>
              <a:t>State-of-the-art algorithms</a:t>
            </a:r>
          </a:p>
          <a:p>
            <a:r>
              <a:rPr lang="en-US" sz="2000" dirty="0">
                <a:solidFill>
                  <a:srgbClr val="FFFFFF"/>
                </a:solidFill>
                <a:cs typeface="Calibri"/>
              </a:rPr>
              <a:t>Scikit-learn style API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273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What is a CubeSat? Nanosatellite? PocketQube? | Nanosats Database">
            <a:extLst>
              <a:ext uri="{FF2B5EF4-FFF2-40B4-BE49-F238E27FC236}">
                <a16:creationId xmlns:a16="http://schemas.microsoft.com/office/drawing/2014/main" id="{D8E591A1-9713-0A48-A117-80DD09B76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FC080C-724D-E24B-8446-671F5AC7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Algorithms we Tried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D5031-7084-B547-B8F3-0634CE731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016"/>
            <a:ext cx="10515600" cy="50638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Learning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Conservative Q-Learning (CQL)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Promising algorithm performing offline soft actor-critic computation with a modified Q-function estimator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Tackles the common problem of overestimating the Q-value in offline RL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TD3 + BC</a:t>
            </a:r>
            <a:endParaRPr lang="en-US" dirty="0">
              <a:solidFill>
                <a:srgbClr val="FFFFFF"/>
              </a:solidFill>
              <a:cs typeface="Calibri"/>
            </a:endParaRPr>
          </a:p>
          <a:p>
            <a:pPr lvl="2"/>
            <a:r>
              <a:rPr lang="en-US" dirty="0">
                <a:solidFill>
                  <a:srgbClr val="FFFFFF"/>
                </a:solidFill>
              </a:rPr>
              <a:t>TD3, but imposing a penalty on actions different from the behavior policy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Conservative Offline Model-Based Policy Optimization (COMBO)</a:t>
            </a:r>
            <a:endParaRPr lang="en-US" dirty="0">
              <a:solidFill>
                <a:srgbClr val="FFFFFF"/>
              </a:solidFill>
              <a:cs typeface="Calibri"/>
            </a:endParaRPr>
          </a:p>
          <a:p>
            <a:pPr lvl="2"/>
            <a:r>
              <a:rPr lang="en-US" dirty="0">
                <a:solidFill>
                  <a:srgbClr val="FFFFFF"/>
                </a:solidFill>
                <a:cs typeface="Calibri"/>
              </a:rPr>
              <a:t>Fit a probabilistic dynamics model on observed data and generate synthetic data</a:t>
            </a:r>
          </a:p>
          <a:p>
            <a:pPr lvl="2"/>
            <a:r>
              <a:rPr lang="en-US" dirty="0">
                <a:solidFill>
                  <a:srgbClr val="FFFFFF"/>
                </a:solidFill>
                <a:cs typeface="Calibri"/>
              </a:rPr>
              <a:t>Train on synthetic data with regularization on out-of-sample state-action tuples</a:t>
            </a:r>
          </a:p>
          <a:p>
            <a:r>
              <a:rPr lang="en-US" dirty="0">
                <a:solidFill>
                  <a:srgbClr val="FFFFFF"/>
                </a:solidFill>
              </a:rPr>
              <a:t>Off-Policy Evaluation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Fitted Q-Evaluation</a:t>
            </a:r>
          </a:p>
          <a:p>
            <a:pPr lvl="2"/>
            <a:r>
              <a:rPr lang="en-US" dirty="0">
                <a:solidFill>
                  <a:srgbClr val="FFFFFF"/>
                </a:solidFill>
                <a:cs typeface="Calibri"/>
              </a:rPr>
              <a:t>Fit a Q-function with mean-square TD error loss on the collected dataset</a:t>
            </a:r>
          </a:p>
        </p:txBody>
      </p:sp>
    </p:spTree>
    <p:extLst>
      <p:ext uri="{BB962C8B-B14F-4D97-AF65-F5344CB8AC3E}">
        <p14:creationId xmlns:p14="http://schemas.microsoft.com/office/powerpoint/2010/main" val="3112958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6" name="Rectangle 19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7" name="Rectangle 19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68" name="Group 193">
            <a:extLst>
              <a:ext uri="{FF2B5EF4-FFF2-40B4-BE49-F238E27FC236}">
                <a16:creationId xmlns:a16="http://schemas.microsoft.com/office/drawing/2014/main" id="{B352BBB9-69A8-405C-9209-A9FE217AE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2BA8247A-9874-4F57-82F4-AEB016E66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9" name="Oval 195">
              <a:extLst>
                <a:ext uri="{FF2B5EF4-FFF2-40B4-BE49-F238E27FC236}">
                  <a16:creationId xmlns:a16="http://schemas.microsoft.com/office/drawing/2014/main" id="{A30C3CE4-8479-4B6E-9C21-D7B0CD89E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F7BCD297-22FC-4ECD-95DC-8581D5E6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061A25F1-8873-4D98-B8D5-169EA0AC9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CB7BCAD9-3EF1-4FCE-AFA0-BD2C545A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36649524-3638-4334-8ED6-539D10DF4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4DBC7E3-4C46-3CB8-7FCA-EA613C4EE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84915"/>
            <a:ext cx="4651076" cy="1951075"/>
          </a:xfrm>
          <a:noFill/>
        </p:spPr>
        <p:txBody>
          <a:bodyPr anchor="t">
            <a:norm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ea typeface="等线 Light"/>
                <a:cs typeface="Calibri Light"/>
              </a:rPr>
              <a:t>Conservative Q-</a:t>
            </a:r>
            <a:r>
              <a:rPr lang="en-US" altLang="zh-CN" sz="4800" dirty="0">
                <a:solidFill>
                  <a:schemeClr val="bg1"/>
                </a:solidFill>
                <a:ea typeface="等线 Light"/>
                <a:cs typeface="Calibri Light"/>
              </a:rPr>
              <a:t>L</a:t>
            </a:r>
            <a:r>
              <a:rPr lang="zh-CN" altLang="en-US" sz="4800" dirty="0">
                <a:solidFill>
                  <a:schemeClr val="bg1"/>
                </a:solidFill>
                <a:ea typeface="等线 Light"/>
                <a:cs typeface="Calibri Light"/>
              </a:rPr>
              <a:t>earning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788E58-2DEA-E85D-293C-E27E2953C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684921"/>
            <a:ext cx="5674107" cy="1951087"/>
          </a:xfrm>
          <a:noFill/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zh-CN" altLang="en-US" sz="2000" dirty="0">
                <a:solidFill>
                  <a:schemeClr val="bg1"/>
                </a:solidFill>
                <a:ea typeface="等线"/>
                <a:cs typeface="Calibri"/>
              </a:rPr>
              <a:t>Applicable to continuous state-action control problem</a:t>
            </a:r>
          </a:p>
          <a:p>
            <a:r>
              <a:rPr lang="zh-CN" altLang="en-US" sz="2000" dirty="0">
                <a:solidFill>
                  <a:schemeClr val="bg1"/>
                </a:solidFill>
                <a:ea typeface="等线"/>
                <a:cs typeface="Calibri"/>
              </a:rPr>
              <a:t>Suitable for complex and multi-modal data distribution</a:t>
            </a:r>
          </a:p>
          <a:p>
            <a:r>
              <a:rPr lang="zh-CN" altLang="en-US" sz="2000" dirty="0">
                <a:solidFill>
                  <a:schemeClr val="bg1"/>
                </a:solidFill>
                <a:ea typeface="等线"/>
                <a:cs typeface="Calibri"/>
              </a:rPr>
              <a:t>Addresses the common issue of standard offline RL algorithms: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chemeClr val="bg1"/>
                </a:solidFill>
                <a:ea typeface="等线"/>
                <a:cs typeface="Calibri"/>
              </a:rPr>
              <a:t>   </a:t>
            </a:r>
            <a:r>
              <a:rPr lang="en-US" altLang="zh-CN" sz="2000" dirty="0">
                <a:solidFill>
                  <a:schemeClr val="bg1"/>
                </a:solidFill>
                <a:ea typeface="等线"/>
                <a:cs typeface="Calibri"/>
              </a:rPr>
              <a:t>	O</a:t>
            </a:r>
            <a:r>
              <a:rPr lang="zh-CN" altLang="en-US" sz="2000" dirty="0">
                <a:solidFill>
                  <a:schemeClr val="bg1"/>
                </a:solidFill>
                <a:ea typeface="等线"/>
                <a:cs typeface="Calibri"/>
              </a:rPr>
              <a:t>verestimation of value function </a:t>
            </a:r>
          </a:p>
          <a:p>
            <a:pPr marL="0" indent="0">
              <a:buNone/>
            </a:pPr>
            <a:endParaRPr lang="zh-CN" altLang="en-US" sz="2000" dirty="0">
              <a:solidFill>
                <a:schemeClr val="bg1"/>
              </a:solidFill>
              <a:ea typeface="等线"/>
              <a:cs typeface="Calibri"/>
            </a:endParaRPr>
          </a:p>
        </p:txBody>
      </p:sp>
      <p:sp>
        <p:nvSpPr>
          <p:cNvPr id="5170" name="Rectangle 20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71" name="Group 201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72" name="Rectangle 206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73" name="Group 20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Chart, diagram, histogram&#10;&#10;Description automatically generated">
            <a:extLst>
              <a:ext uri="{FF2B5EF4-FFF2-40B4-BE49-F238E27FC236}">
                <a16:creationId xmlns:a16="http://schemas.microsoft.com/office/drawing/2014/main" id="{AAD2EA2F-8B98-774F-A263-258425664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9"/>
          <a:stretch/>
        </p:blipFill>
        <p:spPr bwMode="auto">
          <a:xfrm>
            <a:off x="629638" y="2708781"/>
            <a:ext cx="10848063" cy="34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74" name="Group 212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2852760"/>
            <a:ext cx="304800" cy="429768"/>
            <a:chOff x="215328" y="-46937"/>
            <a:chExt cx="304800" cy="2773841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F3286-60FC-FC4A-96DD-30BB77EB0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https://bair.berkeley.edu/blog/2020/12/07/offline/</a:t>
            </a:r>
          </a:p>
        </p:txBody>
      </p:sp>
    </p:spTree>
    <p:extLst>
      <p:ext uri="{BB962C8B-B14F-4D97-AF65-F5344CB8AC3E}">
        <p14:creationId xmlns:p14="http://schemas.microsoft.com/office/powerpoint/2010/main" val="1954553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8" name="Rectangle 19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Offline Reinforcement Learning: How Conservative Algorithms Can Enable New  Applications – The Berkeley Artificial Intelligence Research Blog">
            <a:extLst>
              <a:ext uri="{FF2B5EF4-FFF2-40B4-BE49-F238E27FC236}">
                <a16:creationId xmlns:a16="http://schemas.microsoft.com/office/drawing/2014/main" id="{2C318374-34CF-3944-8C74-B7973BD70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4DBC7E3-4C46-3CB8-7FCA-EA613C4EE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zh-CN" altLang="en-US" sz="4000">
                <a:solidFill>
                  <a:srgbClr val="FFFFFF"/>
                </a:solidFill>
                <a:ea typeface="等线 Light"/>
                <a:cs typeface="Calibri Light"/>
              </a:rPr>
              <a:t>Conservative Q-learning for Offline RL</a:t>
            </a:r>
            <a:endParaRPr lang="zh-CN" altLang="en-US" sz="4000">
              <a:solidFill>
                <a:srgbClr val="FFFFFF"/>
              </a:solidFill>
            </a:endParaRPr>
          </a:p>
        </p:txBody>
      </p:sp>
      <p:cxnSp>
        <p:nvCxnSpPr>
          <p:cNvPr id="6169" name="Straight Connector 19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E15A403-0242-93B5-05A6-B6BF16659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000">
                <a:solidFill>
                  <a:srgbClr val="FFFFFF"/>
                </a:solidFill>
                <a:ea typeface="等线"/>
                <a:cs typeface="Calibri"/>
              </a:rPr>
              <a:t>Motivation:</a:t>
            </a:r>
            <a:endParaRPr lang="en-US" altLang="zh-CN" sz="2000">
              <a:solidFill>
                <a:srgbClr val="FFFFFF"/>
              </a:solidFill>
              <a:ea typeface="等线"/>
              <a:cs typeface="Calibri"/>
            </a:endParaRPr>
          </a:p>
          <a:p>
            <a:pPr lvl="1"/>
            <a:r>
              <a:rPr lang="en-US" altLang="zh-CN" sz="2000">
                <a:solidFill>
                  <a:srgbClr val="FFFFFF"/>
                </a:solidFill>
                <a:ea typeface="等线"/>
                <a:cs typeface="Calibri"/>
              </a:rPr>
              <a:t>Overestimation induced by:</a:t>
            </a:r>
          </a:p>
          <a:p>
            <a:pPr lvl="2"/>
            <a:r>
              <a:rPr lang="zh-CN" altLang="en-US">
                <a:solidFill>
                  <a:srgbClr val="FFFFFF"/>
                </a:solidFill>
                <a:ea typeface="等线"/>
                <a:cs typeface="Calibri"/>
              </a:rPr>
              <a:t>Distributional shift between the behavior policy and the learned policy</a:t>
            </a:r>
          </a:p>
          <a:p>
            <a:pPr lvl="2"/>
            <a:r>
              <a:rPr lang="zh-CN" altLang="en-US">
                <a:solidFill>
                  <a:srgbClr val="FFFFFF"/>
                </a:solidFill>
                <a:ea typeface="等线"/>
                <a:cs typeface="Calibri"/>
              </a:rPr>
              <a:t>Function approximation error</a:t>
            </a:r>
          </a:p>
          <a:p>
            <a:r>
              <a:rPr lang="zh-CN" altLang="en-US" sz="2000">
                <a:solidFill>
                  <a:srgbClr val="FFFFFF"/>
                </a:solidFill>
                <a:ea typeface="等线"/>
                <a:cs typeface="Calibri"/>
              </a:rPr>
              <a:t>Solution:</a:t>
            </a:r>
            <a:endParaRPr lang="en-US" altLang="zh-CN" sz="2000">
              <a:solidFill>
                <a:srgbClr val="FFFFFF"/>
              </a:solidFill>
              <a:ea typeface="等线"/>
              <a:cs typeface="Calibri"/>
            </a:endParaRPr>
          </a:p>
          <a:p>
            <a:pPr lvl="1"/>
            <a:r>
              <a:rPr lang="zh-CN" altLang="en-US" sz="2000">
                <a:solidFill>
                  <a:srgbClr val="FFFFFF"/>
                </a:solidFill>
                <a:ea typeface="等线"/>
                <a:cs typeface="Calibri"/>
              </a:rPr>
              <a:t>Learn conservative, lower-bound estimates of the value function by </a:t>
            </a:r>
          </a:p>
          <a:p>
            <a:pPr marL="457200" lvl="1" indent="0">
              <a:buNone/>
            </a:pPr>
            <a:r>
              <a:rPr lang="zh-CN" altLang="en-US" sz="2000">
                <a:solidFill>
                  <a:srgbClr val="FFFFFF"/>
                </a:solidFill>
                <a:ea typeface="等线"/>
                <a:cs typeface="Calibri"/>
              </a:rPr>
              <a:t>   regularizing the Q-values during training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4FECB5-D57C-AD4B-8AF1-3D159EDE8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https://bair.berkeley.edu/blog/2020/12/07/offline/</a:t>
            </a:r>
          </a:p>
        </p:txBody>
      </p:sp>
    </p:spTree>
    <p:extLst>
      <p:ext uri="{BB962C8B-B14F-4D97-AF65-F5344CB8AC3E}">
        <p14:creationId xmlns:p14="http://schemas.microsoft.com/office/powerpoint/2010/main" val="128448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BC7E3-4C46-3CB8-7FCA-EA613C4EE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7" y="-156680"/>
            <a:ext cx="10515600" cy="1325563"/>
          </a:xfrm>
        </p:spPr>
        <p:txBody>
          <a:bodyPr/>
          <a:lstStyle/>
          <a:p>
            <a:r>
              <a:rPr lang="zh-CN" altLang="en-US">
                <a:ea typeface="等线 Light"/>
                <a:cs typeface="Calibri Light"/>
              </a:rPr>
              <a:t>Conservative Q-learning for Offline RL</a:t>
            </a:r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E15A403-0242-93B5-05A6-B6BF16659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04" y="1080189"/>
            <a:ext cx="10515600" cy="561857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altLang="zh-CN" sz="3200" dirty="0">
                <a:ea typeface="等线"/>
                <a:cs typeface="Calibri"/>
              </a:rPr>
              <a:t>Conservative off-policy evaluation</a:t>
            </a:r>
            <a:endParaRPr lang="en-US" altLang="zh-CN" sz="3200" dirty="0">
              <a:ea typeface="+mn-lt"/>
              <a:cs typeface="+mn-lt"/>
            </a:endParaRPr>
          </a:p>
          <a:p>
            <a:endParaRPr lang="zh-CN" altLang="en-US" sz="3200" dirty="0">
              <a:ea typeface="等线"/>
              <a:cs typeface="Calibri"/>
            </a:endParaRPr>
          </a:p>
          <a:p>
            <a:pPr marL="0" indent="0">
              <a:buNone/>
            </a:pPr>
            <a:endParaRPr lang="zh-CN" altLang="en-US" sz="3200" dirty="0">
              <a:ea typeface="等线"/>
              <a:cs typeface="Calibri"/>
            </a:endParaRPr>
          </a:p>
          <a:p>
            <a:endParaRPr lang="zh-CN" altLang="en-US" sz="3200" dirty="0">
              <a:ea typeface="等线"/>
              <a:cs typeface="Calibri"/>
            </a:endParaRPr>
          </a:p>
          <a:p>
            <a:pPr marL="0" indent="0">
              <a:buNone/>
            </a:pPr>
            <a:endParaRPr lang="zh-CN" altLang="en-US" sz="3200" dirty="0">
              <a:ea typeface="等线"/>
              <a:cs typeface="Calibri"/>
            </a:endParaRPr>
          </a:p>
          <a:p>
            <a:endParaRPr lang="zh-CN" altLang="en-US" sz="3200" dirty="0">
              <a:ea typeface="等线"/>
              <a:cs typeface="Calibri"/>
            </a:endParaRPr>
          </a:p>
          <a:p>
            <a:endParaRPr lang="zh-CN" altLang="en-US" sz="3200" dirty="0">
              <a:ea typeface="等线"/>
              <a:cs typeface="Calibri"/>
            </a:endParaRPr>
          </a:p>
          <a:p>
            <a:endParaRPr lang="zh-CN" altLang="en-US" sz="3200" dirty="0">
              <a:ea typeface="等线"/>
              <a:cs typeface="Calibri"/>
            </a:endParaRPr>
          </a:p>
          <a:p>
            <a:endParaRPr lang="zh-CN" altLang="en-US" sz="3200" dirty="0">
              <a:ea typeface="等线"/>
              <a:cs typeface="Calibri"/>
            </a:endParaRPr>
          </a:p>
          <a:p>
            <a:endParaRPr lang="zh-CN" altLang="en-US" sz="3200" dirty="0">
              <a:ea typeface="等线"/>
              <a:cs typeface="Calibri"/>
            </a:endParaRPr>
          </a:p>
          <a:p>
            <a:pPr marL="0" indent="0">
              <a:buNone/>
            </a:pPr>
            <a:endParaRPr lang="zh-CN" altLang="en-US" sz="3200" dirty="0">
              <a:ea typeface="等线"/>
              <a:cs typeface="Calibri"/>
            </a:endParaRPr>
          </a:p>
          <a:p>
            <a:pPr marL="0" indent="0">
              <a:buNone/>
            </a:pPr>
            <a:r>
              <a:rPr lang="zh-CN" altLang="en-US" dirty="0">
                <a:ea typeface="等线"/>
                <a:cs typeface="Calibri"/>
              </a:rPr>
              <a:t>   </a:t>
            </a:r>
          </a:p>
          <a:p>
            <a:pPr marL="0" indent="0">
              <a:buNone/>
            </a:pPr>
            <a:r>
              <a:rPr lang="zh-CN" altLang="en-US" dirty="0">
                <a:ea typeface="等线"/>
                <a:cs typeface="Calibri"/>
              </a:rPr>
              <a:t>   </a:t>
            </a:r>
          </a:p>
        </p:txBody>
      </p:sp>
      <p:pic>
        <p:nvPicPr>
          <p:cNvPr id="4" name="图片 5" descr="图示&#10;&#10;已自动生成说明">
            <a:extLst>
              <a:ext uri="{FF2B5EF4-FFF2-40B4-BE49-F238E27FC236}">
                <a16:creationId xmlns:a16="http://schemas.microsoft.com/office/drawing/2014/main" id="{61157538-455B-8C62-BC8A-1DFFD335D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74" y="1646117"/>
            <a:ext cx="7584384" cy="11460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F465147-4B25-7B1C-DB1F-E8D5CA84CE84}"/>
              </a:ext>
            </a:extLst>
          </p:cNvPr>
          <p:cNvSpPr txBox="1"/>
          <p:nvPr/>
        </p:nvSpPr>
        <p:spPr>
          <a:xfrm>
            <a:off x="1084194" y="300161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dirty="0">
                <a:ea typeface="等线"/>
              </a:rPr>
              <a:t>Where,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ECD8C3-5E91-C4D8-DDDF-5F65DCFACAC5}"/>
              </a:ext>
            </a:extLst>
          </p:cNvPr>
          <p:cNvSpPr txBox="1"/>
          <p:nvPr/>
        </p:nvSpPr>
        <p:spPr>
          <a:xfrm>
            <a:off x="1084193" y="35482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dirty="0">
                <a:ea typeface="等线"/>
              </a:rPr>
              <a:t>Operator:</a:t>
            </a:r>
            <a:endParaRPr lang="zh-CN" dirty="0"/>
          </a:p>
        </p:txBody>
      </p:sp>
      <p:pic>
        <p:nvPicPr>
          <p:cNvPr id="7" name="图片 7" descr="文本&#10;&#10;已自动生成说明">
            <a:extLst>
              <a:ext uri="{FF2B5EF4-FFF2-40B4-BE49-F238E27FC236}">
                <a16:creationId xmlns:a16="http://schemas.microsoft.com/office/drawing/2014/main" id="{3D55AA49-D84A-C100-50E9-D60C7AB1A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3549074"/>
            <a:ext cx="3447221" cy="4266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C8F220D-801F-C9F9-568C-8BCA2C4D9809}"/>
              </a:ext>
            </a:extLst>
          </p:cNvPr>
          <p:cNvSpPr txBox="1"/>
          <p:nvPr/>
        </p:nvSpPr>
        <p:spPr>
          <a:xfrm>
            <a:off x="5523672" y="35482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ea typeface="等线"/>
                <a:cs typeface="Calibri"/>
              </a:rPr>
              <a:t>given a dataset </a:t>
            </a:r>
          </a:p>
        </p:txBody>
      </p:sp>
      <p:pic>
        <p:nvPicPr>
          <p:cNvPr id="9" name="图片 9" descr="图片包含 文本&#10;&#10;已自动生成说明">
            <a:extLst>
              <a:ext uri="{FF2B5EF4-FFF2-40B4-BE49-F238E27FC236}">
                <a16:creationId xmlns:a16="http://schemas.microsoft.com/office/drawing/2014/main" id="{B3740C4A-35C2-5FCC-8A29-06F42D4A5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387" y="3565855"/>
            <a:ext cx="1960496" cy="39304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2D72BF1-79DC-C29A-A238-BD1D01AA8093}"/>
              </a:ext>
            </a:extLst>
          </p:cNvPr>
          <p:cNvSpPr txBox="1"/>
          <p:nvPr/>
        </p:nvSpPr>
        <p:spPr>
          <a:xfrm>
            <a:off x="1084193" y="41736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</a:rPr>
              <a:t>Empirical control policy:</a:t>
            </a:r>
            <a:endParaRPr lang="zh-CN"/>
          </a:p>
        </p:txBody>
      </p:sp>
      <p:pic>
        <p:nvPicPr>
          <p:cNvPr id="11" name="图片 11">
            <a:extLst>
              <a:ext uri="{FF2B5EF4-FFF2-40B4-BE49-F238E27FC236}">
                <a16:creationId xmlns:a16="http://schemas.microsoft.com/office/drawing/2014/main" id="{3A1C95D3-8659-1375-805F-177ECCDE7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5443" y="4123124"/>
            <a:ext cx="3260863" cy="645131"/>
          </a:xfrm>
          <a:prstGeom prst="rect">
            <a:avLst/>
          </a:prstGeom>
        </p:spPr>
      </p:pic>
      <p:pic>
        <p:nvPicPr>
          <p:cNvPr id="12" name="图片 12" descr="卡通人物&#10;&#10;已自动生成说明">
            <a:extLst>
              <a:ext uri="{FF2B5EF4-FFF2-40B4-BE49-F238E27FC236}">
                <a16:creationId xmlns:a16="http://schemas.microsoft.com/office/drawing/2014/main" id="{22272795-D85B-872B-F99E-3AF957EBF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6453" y="4879078"/>
            <a:ext cx="293205" cy="30935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9F403A6-5782-6CFE-E55B-7185B4231317}"/>
              </a:ext>
            </a:extLst>
          </p:cNvPr>
          <p:cNvSpPr txBox="1"/>
          <p:nvPr/>
        </p:nvSpPr>
        <p:spPr>
          <a:xfrm>
            <a:off x="1084192" y="481964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</a:rPr>
              <a:t>Tradeoff factor:</a:t>
            </a:r>
            <a:endParaRPr lang="zh-CN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EE46F1-1744-7D86-8124-5E5F678725CC}"/>
              </a:ext>
            </a:extLst>
          </p:cNvPr>
          <p:cNvSpPr txBox="1"/>
          <p:nvPr/>
        </p:nvSpPr>
        <p:spPr>
          <a:xfrm>
            <a:off x="1084193" y="5333170"/>
            <a:ext cx="9998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b="1">
                <a:ea typeface="等线"/>
              </a:rPr>
              <a:t>Theorem</a:t>
            </a:r>
            <a:r>
              <a:rPr lang="zh-CN" altLang="en-US">
                <a:ea typeface="等线"/>
              </a:rPr>
              <a:t>:                                                           when                                     </a:t>
            </a:r>
            <a:endParaRPr lang="zh-CN"/>
          </a:p>
        </p:txBody>
      </p:sp>
      <p:pic>
        <p:nvPicPr>
          <p:cNvPr id="16" name="图片 16">
            <a:extLst>
              <a:ext uri="{FF2B5EF4-FFF2-40B4-BE49-F238E27FC236}">
                <a16:creationId xmlns:a16="http://schemas.microsoft.com/office/drawing/2014/main" id="{58DF20D4-6829-C103-8413-A69037322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878" y="5361333"/>
            <a:ext cx="2743200" cy="342900"/>
          </a:xfrm>
          <a:prstGeom prst="rect">
            <a:avLst/>
          </a:prstGeom>
        </p:spPr>
      </p:pic>
      <p:pic>
        <p:nvPicPr>
          <p:cNvPr id="17" name="图片 17" descr="图标&#10;&#10;已自动生成说明">
            <a:extLst>
              <a:ext uri="{FF2B5EF4-FFF2-40B4-BE49-F238E27FC236}">
                <a16:creationId xmlns:a16="http://schemas.microsoft.com/office/drawing/2014/main" id="{B4B766AF-72AC-82E4-EA27-1C26F92D60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302" y="5387009"/>
            <a:ext cx="1654037" cy="291547"/>
          </a:xfrm>
          <a:prstGeom prst="rect">
            <a:avLst/>
          </a:prstGeom>
        </p:spPr>
      </p:pic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180A6F5-C4C1-DB4C-B31E-2EF148FE3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https://arxiv.org/pdf/2006.04779.pdf</a:t>
            </a:r>
          </a:p>
        </p:txBody>
      </p:sp>
    </p:spTree>
    <p:extLst>
      <p:ext uri="{BB962C8B-B14F-4D97-AF65-F5344CB8AC3E}">
        <p14:creationId xmlns:p14="http://schemas.microsoft.com/office/powerpoint/2010/main" val="3772304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BC7E3-4C46-3CB8-7FCA-EA613C4EE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7" y="-156680"/>
            <a:ext cx="10515600" cy="1325563"/>
          </a:xfrm>
        </p:spPr>
        <p:txBody>
          <a:bodyPr/>
          <a:lstStyle/>
          <a:p>
            <a:r>
              <a:rPr lang="zh-CN" altLang="en-US">
                <a:ea typeface="等线 Light"/>
                <a:cs typeface="Calibri Light"/>
              </a:rPr>
              <a:t>Conservative Q-learning for Offline RL</a:t>
            </a:r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E15A403-0242-93B5-05A6-B6BF16659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04" y="1080189"/>
            <a:ext cx="10515600" cy="561857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altLang="zh-CN" sz="3200">
                <a:ea typeface="等线"/>
                <a:cs typeface="Calibri"/>
              </a:rPr>
              <a:t>Conservative Q-learning</a:t>
            </a:r>
            <a:endParaRPr lang="en-US" altLang="zh-CN" sz="3200">
              <a:ea typeface="+mn-lt"/>
              <a:cs typeface="+mn-lt"/>
            </a:endParaRPr>
          </a:p>
          <a:p>
            <a:endParaRPr lang="zh-CN" altLang="en-US" sz="3200">
              <a:ea typeface="等线"/>
              <a:cs typeface="Calibri"/>
            </a:endParaRPr>
          </a:p>
          <a:p>
            <a:pPr marL="0" indent="0">
              <a:buNone/>
            </a:pPr>
            <a:endParaRPr lang="zh-CN" altLang="en-US" sz="3200">
              <a:ea typeface="等线"/>
              <a:cs typeface="Calibri"/>
            </a:endParaRPr>
          </a:p>
          <a:p>
            <a:endParaRPr lang="zh-CN" altLang="en-US" sz="3200">
              <a:ea typeface="等线"/>
              <a:cs typeface="Calibri"/>
            </a:endParaRPr>
          </a:p>
          <a:p>
            <a:pPr marL="0" indent="0">
              <a:buNone/>
            </a:pPr>
            <a:endParaRPr lang="zh-CN" altLang="en-US" sz="3200">
              <a:ea typeface="等线"/>
              <a:cs typeface="Calibri"/>
            </a:endParaRPr>
          </a:p>
          <a:p>
            <a:endParaRPr lang="zh-CN" altLang="en-US" sz="3200">
              <a:ea typeface="等线"/>
              <a:cs typeface="Calibri"/>
            </a:endParaRPr>
          </a:p>
          <a:p>
            <a:endParaRPr lang="zh-CN" altLang="en-US" sz="3200">
              <a:ea typeface="等线"/>
              <a:cs typeface="Calibri"/>
            </a:endParaRPr>
          </a:p>
          <a:p>
            <a:endParaRPr lang="zh-CN" altLang="en-US" sz="3200">
              <a:ea typeface="等线"/>
              <a:cs typeface="Calibri"/>
            </a:endParaRPr>
          </a:p>
          <a:p>
            <a:endParaRPr lang="zh-CN" altLang="en-US" sz="3200">
              <a:ea typeface="等线"/>
              <a:cs typeface="Calibri"/>
            </a:endParaRPr>
          </a:p>
          <a:p>
            <a:endParaRPr lang="zh-CN" altLang="en-US" sz="3200">
              <a:ea typeface="等线"/>
              <a:cs typeface="Calibri"/>
            </a:endParaRPr>
          </a:p>
          <a:p>
            <a:pPr marL="0" indent="0">
              <a:buNone/>
            </a:pPr>
            <a:endParaRPr lang="zh-CN" altLang="en-US" sz="3200">
              <a:ea typeface="等线"/>
              <a:cs typeface="Calibri"/>
            </a:endParaRPr>
          </a:p>
          <a:p>
            <a:pPr marL="0" indent="0">
              <a:buNone/>
            </a:pPr>
            <a:r>
              <a:rPr lang="zh-CN" altLang="en-US">
                <a:ea typeface="等线"/>
                <a:cs typeface="Calibri"/>
              </a:rPr>
              <a:t>   </a:t>
            </a:r>
          </a:p>
          <a:p>
            <a:pPr marL="0" indent="0">
              <a:buNone/>
            </a:pPr>
            <a:r>
              <a:rPr lang="zh-CN" altLang="en-US">
                <a:ea typeface="等线"/>
                <a:cs typeface="Calibri"/>
              </a:rPr>
              <a:t>   </a:t>
            </a:r>
          </a:p>
        </p:txBody>
      </p:sp>
      <p:pic>
        <p:nvPicPr>
          <p:cNvPr id="19" name="图片 19" descr="图片包含 文本&#10;&#10;已自动生成说明">
            <a:extLst>
              <a:ext uri="{FF2B5EF4-FFF2-40B4-BE49-F238E27FC236}">
                <a16:creationId xmlns:a16="http://schemas.microsoft.com/office/drawing/2014/main" id="{62A3E599-2A38-F87C-C83C-E82E16714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22" y="2932457"/>
            <a:ext cx="571915" cy="29734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B881555-A20B-5269-B113-3007A34B2184}"/>
              </a:ext>
            </a:extLst>
          </p:cNvPr>
          <p:cNvSpPr txBox="1"/>
          <p:nvPr/>
        </p:nvSpPr>
        <p:spPr>
          <a:xfrm>
            <a:off x="1676401" y="2898084"/>
            <a:ext cx="67147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  <a:cs typeface="Calibri"/>
              </a:rPr>
              <a:t>: regularizer,                                           and  </a:t>
            </a:r>
          </a:p>
        </p:txBody>
      </p:sp>
      <p:pic>
        <p:nvPicPr>
          <p:cNvPr id="22" name="图片 22">
            <a:extLst>
              <a:ext uri="{FF2B5EF4-FFF2-40B4-BE49-F238E27FC236}">
                <a16:creationId xmlns:a16="http://schemas.microsoft.com/office/drawing/2014/main" id="{0DEA6FAF-C4F3-B04C-1DFA-E4D353BA1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052" y="3002941"/>
            <a:ext cx="2039178" cy="226781"/>
          </a:xfrm>
          <a:prstGeom prst="rect">
            <a:avLst/>
          </a:prstGeom>
        </p:spPr>
      </p:pic>
      <p:pic>
        <p:nvPicPr>
          <p:cNvPr id="23" name="图片 23" descr="图片包含 桌子&#10;&#10;已自动生成说明">
            <a:extLst>
              <a:ext uri="{FF2B5EF4-FFF2-40B4-BE49-F238E27FC236}">
                <a16:creationId xmlns:a16="http://schemas.microsoft.com/office/drawing/2014/main" id="{908F6266-3A31-F035-3CF7-7543A9D44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961" y="2975320"/>
            <a:ext cx="1192697" cy="257176"/>
          </a:xfrm>
          <a:prstGeom prst="rect">
            <a:avLst/>
          </a:prstGeom>
        </p:spPr>
      </p:pic>
      <p:pic>
        <p:nvPicPr>
          <p:cNvPr id="24" name="图片 24">
            <a:extLst>
              <a:ext uri="{FF2B5EF4-FFF2-40B4-BE49-F238E27FC236}">
                <a16:creationId xmlns:a16="http://schemas.microsoft.com/office/drawing/2014/main" id="{39A7A292-BCE9-3FCA-9139-6B84ED62C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967" y="3709780"/>
            <a:ext cx="567773" cy="361950"/>
          </a:xfrm>
          <a:prstGeom prst="rect">
            <a:avLst/>
          </a:prstGeom>
        </p:spPr>
      </p:pic>
      <p:pic>
        <p:nvPicPr>
          <p:cNvPr id="26" name="图片 26" descr="文本, 信件&#10;&#10;已自动生成说明">
            <a:extLst>
              <a:ext uri="{FF2B5EF4-FFF2-40B4-BE49-F238E27FC236}">
                <a16:creationId xmlns:a16="http://schemas.microsoft.com/office/drawing/2014/main" id="{2BC2032D-ABA2-9FC1-AF5A-A6CBC9EFD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0335" y="1597306"/>
            <a:ext cx="7882557" cy="1170322"/>
          </a:xfrm>
          <a:prstGeom prst="rect">
            <a:avLst/>
          </a:prstGeom>
        </p:spPr>
      </p:pic>
      <p:pic>
        <p:nvPicPr>
          <p:cNvPr id="27" name="图片 27" descr="图片包含 文本&#10;&#10;已自动生成说明">
            <a:extLst>
              <a:ext uri="{FF2B5EF4-FFF2-40B4-BE49-F238E27FC236}">
                <a16:creationId xmlns:a16="http://schemas.microsoft.com/office/drawing/2014/main" id="{10E4105F-DB6D-F84A-199C-2FDD2C4F08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4683" y="3455617"/>
            <a:ext cx="9083536" cy="76674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CBBE-E350-9F43-A7AF-FB1269D3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https://arxiv.org/pdf/2006.04779.pdf</a:t>
            </a:r>
          </a:p>
        </p:txBody>
      </p:sp>
    </p:spTree>
    <p:extLst>
      <p:ext uri="{BB962C8B-B14F-4D97-AF65-F5344CB8AC3E}">
        <p14:creationId xmlns:p14="http://schemas.microsoft.com/office/powerpoint/2010/main" val="867267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BC7E3-4C46-3CB8-7FCA-EA613C4EE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7" y="-156680"/>
            <a:ext cx="10515600" cy="1325563"/>
          </a:xfrm>
        </p:spPr>
        <p:txBody>
          <a:bodyPr/>
          <a:lstStyle/>
          <a:p>
            <a:r>
              <a:rPr lang="zh-CN" altLang="en-US">
                <a:ea typeface="等线 Light"/>
                <a:cs typeface="Calibri Light"/>
              </a:rPr>
              <a:t>Conservative Q-learning for Offline RL</a:t>
            </a:r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E15A403-0242-93B5-05A6-B6BF16659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04" y="1080189"/>
            <a:ext cx="10515600" cy="561857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altLang="zh-CN" sz="3200" dirty="0">
                <a:ea typeface="等线"/>
                <a:cs typeface="Calibri"/>
              </a:rPr>
              <a:t>Algorithm</a:t>
            </a:r>
          </a:p>
          <a:p>
            <a:endParaRPr lang="en-US" altLang="zh-CN" sz="3200" dirty="0">
              <a:ea typeface="等线"/>
              <a:cs typeface="+mn-lt"/>
            </a:endParaRPr>
          </a:p>
          <a:p>
            <a:endParaRPr lang="zh-CN" altLang="en-US" sz="3200" dirty="0">
              <a:ea typeface="等线"/>
              <a:cs typeface="Calibri"/>
            </a:endParaRPr>
          </a:p>
          <a:p>
            <a:pPr marL="0" indent="0">
              <a:buNone/>
            </a:pPr>
            <a:endParaRPr lang="zh-CN" altLang="en-US" sz="3200" dirty="0">
              <a:ea typeface="等线"/>
              <a:cs typeface="Calibri"/>
            </a:endParaRPr>
          </a:p>
          <a:p>
            <a:endParaRPr lang="zh-CN" altLang="en-US" sz="3200" dirty="0">
              <a:ea typeface="等线"/>
              <a:cs typeface="Calibri"/>
            </a:endParaRPr>
          </a:p>
          <a:p>
            <a:pPr marL="0" indent="0">
              <a:buNone/>
            </a:pPr>
            <a:endParaRPr lang="zh-CN" altLang="en-US" sz="3200" dirty="0">
              <a:ea typeface="等线"/>
              <a:cs typeface="Calibri"/>
            </a:endParaRPr>
          </a:p>
          <a:p>
            <a:endParaRPr lang="zh-CN" altLang="en-US" sz="3200" dirty="0">
              <a:ea typeface="等线"/>
              <a:cs typeface="Calibri"/>
            </a:endParaRPr>
          </a:p>
          <a:p>
            <a:endParaRPr lang="zh-CN" altLang="en-US" sz="3200" dirty="0">
              <a:ea typeface="等线"/>
              <a:cs typeface="Calibri"/>
            </a:endParaRPr>
          </a:p>
          <a:p>
            <a:endParaRPr lang="zh-CN" altLang="en-US" sz="3200" dirty="0">
              <a:ea typeface="等线"/>
              <a:cs typeface="Calibri"/>
            </a:endParaRPr>
          </a:p>
          <a:p>
            <a:endParaRPr lang="zh-CN" altLang="en-US" sz="3200" dirty="0">
              <a:ea typeface="等线"/>
              <a:cs typeface="Calibri"/>
            </a:endParaRPr>
          </a:p>
          <a:p>
            <a:endParaRPr lang="zh-CN" altLang="en-US" sz="3200" dirty="0">
              <a:ea typeface="等线"/>
              <a:cs typeface="Calibri"/>
            </a:endParaRPr>
          </a:p>
          <a:p>
            <a:pPr marL="0" indent="0">
              <a:buNone/>
            </a:pPr>
            <a:endParaRPr lang="zh-CN" altLang="en-US" sz="3200" dirty="0">
              <a:ea typeface="等线"/>
              <a:cs typeface="Calibri"/>
            </a:endParaRPr>
          </a:p>
          <a:p>
            <a:pPr marL="0" indent="0">
              <a:buNone/>
            </a:pPr>
            <a:r>
              <a:rPr lang="zh-CN" altLang="en-US" dirty="0">
                <a:ea typeface="等线"/>
                <a:cs typeface="Calibri"/>
              </a:rPr>
              <a:t>   </a:t>
            </a:r>
          </a:p>
          <a:p>
            <a:pPr marL="0" indent="0">
              <a:buNone/>
            </a:pPr>
            <a:r>
              <a:rPr lang="zh-CN" altLang="en-US" dirty="0">
                <a:ea typeface="等线"/>
                <a:cs typeface="Calibri"/>
              </a:rPr>
              <a:t>   </a:t>
            </a:r>
          </a:p>
        </p:txBody>
      </p:sp>
      <p:pic>
        <p:nvPicPr>
          <p:cNvPr id="3" name="图片 3" descr="形状, 矩形&#10;&#10;已自动生成说明">
            <a:extLst>
              <a:ext uri="{FF2B5EF4-FFF2-40B4-BE49-F238E27FC236}">
                <a16:creationId xmlns:a16="http://schemas.microsoft.com/office/drawing/2014/main" id="{FF28CEA3-1BB5-1023-6E69-24BE6AA88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41" y="1598612"/>
            <a:ext cx="9812406" cy="563079"/>
          </a:xfrm>
          <a:prstGeom prst="rect">
            <a:avLst/>
          </a:prstGeom>
        </p:spPr>
      </p:pic>
      <p:pic>
        <p:nvPicPr>
          <p:cNvPr id="4" name="图片 5">
            <a:extLst>
              <a:ext uri="{FF2B5EF4-FFF2-40B4-BE49-F238E27FC236}">
                <a16:creationId xmlns:a16="http://schemas.microsoft.com/office/drawing/2014/main" id="{3CE886A5-7AFD-0C53-1B43-53A8384E0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40" y="2162180"/>
            <a:ext cx="6954907" cy="690759"/>
          </a:xfrm>
          <a:prstGeom prst="rect">
            <a:avLst/>
          </a:prstGeom>
        </p:spPr>
      </p:pic>
      <p:pic>
        <p:nvPicPr>
          <p:cNvPr id="7" name="图片 7" descr="卡通人物&#10;&#10;已自动生成说明">
            <a:extLst>
              <a:ext uri="{FF2B5EF4-FFF2-40B4-BE49-F238E27FC236}">
                <a16:creationId xmlns:a16="http://schemas.microsoft.com/office/drawing/2014/main" id="{BDCFFAB8-804F-EB3E-58FC-36654A17D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598" y="2885661"/>
            <a:ext cx="276640" cy="299831"/>
          </a:xfrm>
          <a:prstGeom prst="rect">
            <a:avLst/>
          </a:prstGeom>
        </p:spPr>
      </p:pic>
      <p:pic>
        <p:nvPicPr>
          <p:cNvPr id="10" name="图片 10">
            <a:extLst>
              <a:ext uri="{FF2B5EF4-FFF2-40B4-BE49-F238E27FC236}">
                <a16:creationId xmlns:a16="http://schemas.microsoft.com/office/drawing/2014/main" id="{95C24395-E5A0-1117-3A33-76FCEA667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248" y="2854734"/>
            <a:ext cx="9029698" cy="349260"/>
          </a:xfrm>
          <a:prstGeom prst="rect">
            <a:avLst/>
          </a:prstGeom>
        </p:spPr>
      </p:pic>
      <p:pic>
        <p:nvPicPr>
          <p:cNvPr id="11" name="图片 11">
            <a:extLst>
              <a:ext uri="{FF2B5EF4-FFF2-40B4-BE49-F238E27FC236}">
                <a16:creationId xmlns:a16="http://schemas.microsoft.com/office/drawing/2014/main" id="{EFEAD624-DA3C-35B5-133A-06103CACD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943" y="3204799"/>
            <a:ext cx="3857210" cy="328304"/>
          </a:xfrm>
          <a:prstGeom prst="rect">
            <a:avLst/>
          </a:prstGeom>
        </p:spPr>
      </p:pic>
      <p:pic>
        <p:nvPicPr>
          <p:cNvPr id="12" name="图片 12" descr="图标&#10;&#10;已自动生成说明">
            <a:extLst>
              <a:ext uri="{FF2B5EF4-FFF2-40B4-BE49-F238E27FC236}">
                <a16:creationId xmlns:a16="http://schemas.microsoft.com/office/drawing/2014/main" id="{D9B1C520-599F-60F2-F311-536960826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225" y="3596723"/>
            <a:ext cx="333790" cy="294033"/>
          </a:xfrm>
          <a:prstGeom prst="rect">
            <a:avLst/>
          </a:prstGeom>
        </p:spPr>
      </p:pic>
      <p:pic>
        <p:nvPicPr>
          <p:cNvPr id="13" name="图片 13" descr="图片包含 徽标&#10;&#10;已自动生成说明">
            <a:extLst>
              <a:ext uri="{FF2B5EF4-FFF2-40B4-BE49-F238E27FC236}">
                <a16:creationId xmlns:a16="http://schemas.microsoft.com/office/drawing/2014/main" id="{8244ED3E-6C54-BE1C-E5D8-FEEDA7537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943" y="3595006"/>
            <a:ext cx="2743200" cy="347162"/>
          </a:xfrm>
          <a:prstGeom prst="rect">
            <a:avLst/>
          </a:prstGeom>
        </p:spPr>
      </p:pic>
      <p:pic>
        <p:nvPicPr>
          <p:cNvPr id="14" name="图片 14" descr="图片包含 文本&#10;&#10;已自动生成说明">
            <a:extLst>
              <a:ext uri="{FF2B5EF4-FFF2-40B4-BE49-F238E27FC236}">
                <a16:creationId xmlns:a16="http://schemas.microsoft.com/office/drawing/2014/main" id="{1EE4F54E-9E5B-617D-C3AB-56A2E9ADF7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2183" y="3596373"/>
            <a:ext cx="2291798" cy="307158"/>
          </a:xfrm>
          <a:prstGeom prst="rect">
            <a:avLst/>
          </a:prstGeom>
        </p:spPr>
      </p:pic>
      <p:pic>
        <p:nvPicPr>
          <p:cNvPr id="15" name="图片 15" descr="徽标, 公司名称&#10;&#10;已自动生成说明">
            <a:extLst>
              <a:ext uri="{FF2B5EF4-FFF2-40B4-BE49-F238E27FC236}">
                <a16:creationId xmlns:a16="http://schemas.microsoft.com/office/drawing/2014/main" id="{911262C2-B41B-9CDF-3B31-3F3C1B6022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0942" y="3983887"/>
            <a:ext cx="5045765" cy="335539"/>
          </a:xfrm>
          <a:prstGeom prst="rect">
            <a:avLst/>
          </a:prstGeom>
        </p:spPr>
      </p:pic>
      <p:pic>
        <p:nvPicPr>
          <p:cNvPr id="16" name="图片 16" descr="文本&#10;&#10;已自动生成说明">
            <a:extLst>
              <a:ext uri="{FF2B5EF4-FFF2-40B4-BE49-F238E27FC236}">
                <a16:creationId xmlns:a16="http://schemas.microsoft.com/office/drawing/2014/main" id="{00D4A54F-3DAB-5541-8CD3-1DCDEB145F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835" y="4412075"/>
            <a:ext cx="7808015" cy="634585"/>
          </a:xfrm>
          <a:prstGeom prst="rect">
            <a:avLst/>
          </a:prstGeom>
        </p:spPr>
      </p:pic>
      <p:pic>
        <p:nvPicPr>
          <p:cNvPr id="17" name="图片 17">
            <a:extLst>
              <a:ext uri="{FF2B5EF4-FFF2-40B4-BE49-F238E27FC236}">
                <a16:creationId xmlns:a16="http://schemas.microsoft.com/office/drawing/2014/main" id="{EF63A274-7FAB-197B-F6E9-420EE17276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1034498" y="5001270"/>
            <a:ext cx="9551504" cy="14779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8257A6-7E36-7B40-A443-48137CFF8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https://arxiv.org/pdf/2006.04779.pdf</a:t>
            </a:r>
          </a:p>
        </p:txBody>
      </p:sp>
    </p:spTree>
    <p:extLst>
      <p:ext uri="{BB962C8B-B14F-4D97-AF65-F5344CB8AC3E}">
        <p14:creationId xmlns:p14="http://schemas.microsoft.com/office/powerpoint/2010/main" val="1436148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BC7E3-4C46-3CB8-7FCA-EA613C4EE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38" y="54527"/>
            <a:ext cx="10515600" cy="1325563"/>
          </a:xfrm>
        </p:spPr>
        <p:txBody>
          <a:bodyPr/>
          <a:lstStyle/>
          <a:p>
            <a:r>
              <a:rPr lang="zh-CN" altLang="en-US">
                <a:ea typeface="等线 Light"/>
                <a:cs typeface="Calibri Light"/>
              </a:rPr>
              <a:t>TD3+ BC (Behavior Cloning)</a:t>
            </a:r>
            <a:endParaRPr 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465147-4B25-7B1C-DB1F-E8D5CA84CE84}"/>
              </a:ext>
            </a:extLst>
          </p:cNvPr>
          <p:cNvSpPr txBox="1"/>
          <p:nvPr/>
        </p:nvSpPr>
        <p:spPr>
          <a:xfrm>
            <a:off x="815009" y="1813062"/>
            <a:ext cx="82925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ea typeface="等线"/>
              </a:rPr>
              <a:t>TD3's policy is updated with the deterministic policy gradient:</a:t>
            </a:r>
            <a:endParaRPr lang="zh-CN" sz="2400">
              <a:ea typeface="等线"/>
              <a:cs typeface="Calibri"/>
            </a:endParaRPr>
          </a:p>
        </p:txBody>
      </p:sp>
      <p:pic>
        <p:nvPicPr>
          <p:cNvPr id="19" name="图片 19" descr="文本&#10;&#10;已自动生成说明">
            <a:extLst>
              <a:ext uri="{FF2B5EF4-FFF2-40B4-BE49-F238E27FC236}">
                <a16:creationId xmlns:a16="http://schemas.microsoft.com/office/drawing/2014/main" id="{8D3B0DDE-79D4-C762-ADF3-39912520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172" y="2520046"/>
            <a:ext cx="4420428" cy="67076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1F8AFA4-BABB-A68A-65B5-C63297CE2E8F}"/>
              </a:ext>
            </a:extLst>
          </p:cNvPr>
          <p:cNvSpPr txBox="1"/>
          <p:nvPr/>
        </p:nvSpPr>
        <p:spPr>
          <a:xfrm>
            <a:off x="864704" y="3544127"/>
            <a:ext cx="82925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ea typeface="等线"/>
              </a:rPr>
              <a:t>TD3+BC: add a behavior cloning term to regularize the policy:</a:t>
            </a:r>
            <a:endParaRPr lang="zh-CN" altLang="en-US" sz="2400">
              <a:ea typeface="等线"/>
              <a:cs typeface="Calibri"/>
            </a:endParaRPr>
          </a:p>
        </p:txBody>
      </p:sp>
      <p:pic>
        <p:nvPicPr>
          <p:cNvPr id="22" name="图片 22">
            <a:extLst>
              <a:ext uri="{FF2B5EF4-FFF2-40B4-BE49-F238E27FC236}">
                <a16:creationId xmlns:a16="http://schemas.microsoft.com/office/drawing/2014/main" id="{C8634CB0-1745-0F4C-ED1E-3E1F66B1A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574" y="4114497"/>
            <a:ext cx="5741504" cy="62925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7841E-C5E0-4F40-A197-C5FEE4AD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https://arxiv.org/pdf/2106.06860.pdf</a:t>
            </a:r>
          </a:p>
        </p:txBody>
      </p:sp>
    </p:spTree>
    <p:extLst>
      <p:ext uri="{BB962C8B-B14F-4D97-AF65-F5344CB8AC3E}">
        <p14:creationId xmlns:p14="http://schemas.microsoft.com/office/powerpoint/2010/main" val="90603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93EEEE-6376-E046-82E7-59E0BFF0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Fitted-Q Evaluation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8CBD40-9B26-074B-A67A-467F46732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503812"/>
            <a:ext cx="6780700" cy="384804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C4ADD-9781-514E-A338-04ED2AFEB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https://arxiv.org/pdf/1903.08738.pdf</a:t>
            </a:r>
          </a:p>
        </p:txBody>
      </p:sp>
    </p:spTree>
    <p:extLst>
      <p:ext uri="{BB962C8B-B14F-4D97-AF65-F5344CB8AC3E}">
        <p14:creationId xmlns:p14="http://schemas.microsoft.com/office/powerpoint/2010/main" val="1518807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C13C9-41D5-054A-9C4A-D0C350D15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Introduction: The Problem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5BF7C-D5BD-5C46-A545-9B9EEF234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Space is not a vacuum, especially for satellites in Low Earth Orbits (LEO)</a:t>
            </a:r>
          </a:p>
          <a:p>
            <a:r>
              <a:rPr lang="en-US" sz="1700">
                <a:solidFill>
                  <a:schemeClr val="bg1"/>
                </a:solidFill>
              </a:rPr>
              <a:t>Disturbances include</a:t>
            </a:r>
          </a:p>
          <a:p>
            <a:pPr lvl="1"/>
            <a:r>
              <a:rPr lang="en-US" sz="1700">
                <a:solidFill>
                  <a:schemeClr val="bg1"/>
                </a:solidFill>
              </a:rPr>
              <a:t>Upper atmospheric drag, solar radiation pressure, gravity gradient, magnetic field interactions</a:t>
            </a:r>
          </a:p>
          <a:p>
            <a:r>
              <a:rPr lang="en-US" sz="1700">
                <a:solidFill>
                  <a:schemeClr val="bg1"/>
                </a:solidFill>
              </a:rPr>
              <a:t>These disturbances</a:t>
            </a:r>
          </a:p>
          <a:p>
            <a:pPr lvl="1"/>
            <a:r>
              <a:rPr lang="en-US" sz="1700">
                <a:solidFill>
                  <a:schemeClr val="bg1"/>
                </a:solidFill>
              </a:rPr>
              <a:t>Induce orbit decay</a:t>
            </a:r>
          </a:p>
          <a:p>
            <a:pPr lvl="1"/>
            <a:r>
              <a:rPr lang="en-US" sz="1700">
                <a:solidFill>
                  <a:schemeClr val="bg1"/>
                </a:solidFill>
              </a:rPr>
              <a:t>Rotate the satellites</a:t>
            </a:r>
          </a:p>
          <a:p>
            <a:r>
              <a:rPr lang="en-US" sz="1700">
                <a:solidFill>
                  <a:schemeClr val="bg1"/>
                </a:solidFill>
              </a:rPr>
              <a:t>Even worse for tiny CubeSats</a:t>
            </a:r>
          </a:p>
          <a:p>
            <a:endParaRPr lang="en-US" sz="1700">
              <a:solidFill>
                <a:schemeClr val="bg1"/>
              </a:solidFill>
            </a:endParaRPr>
          </a:p>
          <a:p>
            <a:pPr lvl="1"/>
            <a:endParaRPr lang="en-US" sz="1700">
              <a:solidFill>
                <a:schemeClr val="bg1"/>
              </a:solidFill>
            </a:endParaRPr>
          </a:p>
        </p:txBody>
      </p:sp>
      <p:pic>
        <p:nvPicPr>
          <p:cNvPr id="4" name="Picture 4" descr="What is a CubeSat | Canadian Space Agency">
            <a:extLst>
              <a:ext uri="{FF2B5EF4-FFF2-40B4-BE49-F238E27FC236}">
                <a16:creationId xmlns:a16="http://schemas.microsoft.com/office/drawing/2014/main" id="{287F4FA4-5413-4641-8D14-DDC621092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0716" y="877531"/>
            <a:ext cx="6596652" cy="494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762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12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F661C-1290-FA00-38EC-5F3AF6B43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Preliminary Experiments: Small Dataset</a:t>
            </a:r>
            <a:endParaRPr lang="en-US" sz="4000"/>
          </a:p>
        </p:txBody>
      </p:sp>
      <p:cxnSp>
        <p:nvCxnSpPr>
          <p:cNvPr id="61" name="Straight Connector 14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226FB-5B45-DBF1-B0B1-4B62E3E74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Four orbits of training data</a:t>
            </a:r>
          </a:p>
          <a:p>
            <a:r>
              <a:rPr lang="en-US" sz="2000" dirty="0">
                <a:cs typeface="Calibri"/>
              </a:rPr>
              <a:t>Four orbits used for evaluation via FQE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/>
              <a:t>Deterministic baseline: -4.1 </a:t>
            </a:r>
          </a:p>
          <a:p>
            <a:r>
              <a:rPr lang="en-US" sz="2000" dirty="0"/>
              <a:t>Stochastic baseline: -5.63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A4BF32D-D12E-9340-8F77-8729F86B1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389487"/>
              </p:ext>
            </p:extLst>
          </p:nvPr>
        </p:nvGraphicFramePr>
        <p:xfrm>
          <a:off x="470018" y="596220"/>
          <a:ext cx="5025527" cy="5675783"/>
        </p:xfrm>
        <a:graphic>
          <a:graphicData uri="http://schemas.openxmlformats.org/drawingml/2006/table">
            <a:tbl>
              <a:tblPr/>
              <a:tblGrid>
                <a:gridCol w="2781077">
                  <a:extLst>
                    <a:ext uri="{9D8B030D-6E8A-4147-A177-3AD203B41FA5}">
                      <a16:colId xmlns:a16="http://schemas.microsoft.com/office/drawing/2014/main" val="588973675"/>
                    </a:ext>
                  </a:extLst>
                </a:gridCol>
                <a:gridCol w="1034917">
                  <a:extLst>
                    <a:ext uri="{9D8B030D-6E8A-4147-A177-3AD203B41FA5}">
                      <a16:colId xmlns:a16="http://schemas.microsoft.com/office/drawing/2014/main" val="1018593137"/>
                    </a:ext>
                  </a:extLst>
                </a:gridCol>
                <a:gridCol w="1209533">
                  <a:extLst>
                    <a:ext uri="{9D8B030D-6E8A-4147-A177-3AD203B41FA5}">
                      <a16:colId xmlns:a16="http://schemas.microsoft.com/office/drawing/2014/main" val="1466476800"/>
                    </a:ext>
                  </a:extLst>
                </a:gridCol>
              </a:tblGrid>
              <a:tr h="294865">
                <a:tc>
                  <a:txBody>
                    <a:bodyPr/>
                    <a:lstStyle/>
                    <a:p>
                      <a:pPr rtl="0" fontAlgn="b"/>
                      <a:endParaRPr lang="en-US" sz="1500">
                        <a:effectLst/>
                      </a:endParaRP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FQE </a:t>
                      </a: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849852"/>
                  </a:ext>
                </a:extLst>
              </a:tr>
              <a:tr h="1400127">
                <a:tc>
                  <a:txBody>
                    <a:bodyPr/>
                    <a:lstStyle/>
                    <a:p>
                      <a:pPr rtl="0" fontAlgn="b"/>
                      <a:endParaRPr lang="en-US" sz="1500">
                        <a:effectLst/>
                      </a:endParaRP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Evaluation on data generated through stochastic policy</a:t>
                      </a: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Evaluation on data generated through deterministic policy</a:t>
                      </a: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6496905"/>
                  </a:ext>
                </a:extLst>
              </a:tr>
              <a:tr h="51591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CQL trained on data collected using the stochastic policy</a:t>
                      </a: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-1.046</a:t>
                      </a: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-1.3</a:t>
                      </a: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0959545"/>
                  </a:ext>
                </a:extLst>
              </a:tr>
              <a:tr h="51591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CQL trained on data collected using the deterministic policy</a:t>
                      </a: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-1.263</a:t>
                      </a: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-1.658</a:t>
                      </a: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579735"/>
                  </a:ext>
                </a:extLst>
              </a:tr>
              <a:tr h="73697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TD3+BC trained on data collected using the stochastic policy</a:t>
                      </a: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-1.067</a:t>
                      </a: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-0.826</a:t>
                      </a: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228907"/>
                  </a:ext>
                </a:extLst>
              </a:tr>
              <a:tr h="73697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TD3+BC trained on data collected using the deterministic policy</a:t>
                      </a: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-1.751</a:t>
                      </a: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-1.724</a:t>
                      </a: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480856"/>
                  </a:ext>
                </a:extLst>
              </a:tr>
              <a:tr h="73697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COMBO trained on data collected using the stochastic policy</a:t>
                      </a: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-1.687</a:t>
                      </a: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-1.453</a:t>
                      </a: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809517"/>
                  </a:ext>
                </a:extLst>
              </a:tr>
              <a:tr h="73697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>
                          <a:effectLst/>
                        </a:rPr>
                        <a:t>COMBO trained on data collected using the deterministic policy</a:t>
                      </a: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-2.243</a:t>
                      </a: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-1.104</a:t>
                      </a:r>
                    </a:p>
                  </a:txBody>
                  <a:tcPr marL="22201" marR="22201" marT="14801" marB="1480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3485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861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SD10 - DiGiCo">
            <a:extLst>
              <a:ext uri="{FF2B5EF4-FFF2-40B4-BE49-F238E27FC236}">
                <a16:creationId xmlns:a16="http://schemas.microsoft.com/office/drawing/2014/main" id="{FC6AF34E-B31D-F44E-A053-096D2D7F2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 b="2221"/>
          <a:stretch/>
        </p:blipFill>
        <p:spPr bwMode="auto">
          <a:xfrm>
            <a:off x="20" y="0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C59633-DDDF-5BED-EC98-43E9735DB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3400" dirty="0">
                <a:solidFill>
                  <a:srgbClr val="FFFFFF"/>
                </a:solidFill>
                <a:ea typeface="Calibri Light"/>
                <a:cs typeface="Calibri Light"/>
              </a:rPr>
              <a:t>Hyperparameter Tuning</a:t>
            </a:r>
            <a:endParaRPr lang="en-US" sz="3400" dirty="0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E2624-7C56-6C08-0721-1AE5D215D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Hyper-parameters are those quantities that are set or initialized prior to training and aid in learning the parameters of the model in focus. </a:t>
            </a:r>
          </a:p>
          <a:p>
            <a:r>
              <a:rPr lang="en-US" sz="2000" dirty="0">
                <a:solidFill>
                  <a:srgbClr val="FFFFFF"/>
                </a:solidFill>
                <a:cs typeface="Calibri"/>
              </a:rPr>
              <a:t>These quantities are not fit during training</a:t>
            </a:r>
            <a:endParaRPr lang="en-US" sz="2000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The hyper-parameters that we varied in our initial experiments are: 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Learning rate of actor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Learning rate of critic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Learning rate of temperature (for CQL)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Number of steps in TD calculation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Discount factor. </a:t>
            </a:r>
            <a:endParaRPr lang="en-US" sz="1600" dirty="0">
              <a:solidFill>
                <a:srgbClr val="FFFFFF"/>
              </a:solidFill>
              <a:cs typeface="Calibri"/>
            </a:endParaRPr>
          </a:p>
          <a:p>
            <a:r>
              <a:rPr lang="en-US" sz="2000" dirty="0">
                <a:solidFill>
                  <a:srgbClr val="FFFFFF"/>
                </a:solidFill>
                <a:cs typeface="Calibri"/>
              </a:rPr>
              <a:t>Trained on a small dataset for 100 epochs and evaluated over 100 epochs.</a:t>
            </a:r>
          </a:p>
          <a:p>
            <a:endParaRPr lang="en-US" sz="2000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8701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59633-DDDF-5BED-EC98-43E9735DB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Hyperparameter Tuning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F48109-DFEB-864D-8793-87C5006C8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712406"/>
              </p:ext>
            </p:extLst>
          </p:nvPr>
        </p:nvGraphicFramePr>
        <p:xfrm>
          <a:off x="643467" y="1616765"/>
          <a:ext cx="10905071" cy="4797280"/>
        </p:xfrm>
        <a:graphic>
          <a:graphicData uri="http://schemas.openxmlformats.org/drawingml/2006/table">
            <a:tbl>
              <a:tblPr/>
              <a:tblGrid>
                <a:gridCol w="2818492">
                  <a:extLst>
                    <a:ext uri="{9D8B030D-6E8A-4147-A177-3AD203B41FA5}">
                      <a16:colId xmlns:a16="http://schemas.microsoft.com/office/drawing/2014/main" val="588973675"/>
                    </a:ext>
                  </a:extLst>
                </a:gridCol>
                <a:gridCol w="1554683">
                  <a:extLst>
                    <a:ext uri="{9D8B030D-6E8A-4147-A177-3AD203B41FA5}">
                      <a16:colId xmlns:a16="http://schemas.microsoft.com/office/drawing/2014/main" val="3266132562"/>
                    </a:ext>
                  </a:extLst>
                </a:gridCol>
                <a:gridCol w="1283867">
                  <a:extLst>
                    <a:ext uri="{9D8B030D-6E8A-4147-A177-3AD203B41FA5}">
                      <a16:colId xmlns:a16="http://schemas.microsoft.com/office/drawing/2014/main" val="2450639906"/>
                    </a:ext>
                  </a:extLst>
                </a:gridCol>
                <a:gridCol w="1090600">
                  <a:extLst>
                    <a:ext uri="{9D8B030D-6E8A-4147-A177-3AD203B41FA5}">
                      <a16:colId xmlns:a16="http://schemas.microsoft.com/office/drawing/2014/main" val="3876064901"/>
                    </a:ext>
                  </a:extLst>
                </a:gridCol>
                <a:gridCol w="1003024">
                  <a:extLst>
                    <a:ext uri="{9D8B030D-6E8A-4147-A177-3AD203B41FA5}">
                      <a16:colId xmlns:a16="http://schemas.microsoft.com/office/drawing/2014/main" val="1479442899"/>
                    </a:ext>
                  </a:extLst>
                </a:gridCol>
                <a:gridCol w="1054811">
                  <a:extLst>
                    <a:ext uri="{9D8B030D-6E8A-4147-A177-3AD203B41FA5}">
                      <a16:colId xmlns:a16="http://schemas.microsoft.com/office/drawing/2014/main" val="94565666"/>
                    </a:ext>
                  </a:extLst>
                </a:gridCol>
                <a:gridCol w="1049797">
                  <a:extLst>
                    <a:ext uri="{9D8B030D-6E8A-4147-A177-3AD203B41FA5}">
                      <a16:colId xmlns:a16="http://schemas.microsoft.com/office/drawing/2014/main" val="1018593137"/>
                    </a:ext>
                  </a:extLst>
                </a:gridCol>
                <a:gridCol w="1049797">
                  <a:extLst>
                    <a:ext uri="{9D8B030D-6E8A-4147-A177-3AD203B41FA5}">
                      <a16:colId xmlns:a16="http://schemas.microsoft.com/office/drawing/2014/main" val="1466476800"/>
                    </a:ext>
                  </a:extLst>
                </a:gridCol>
              </a:tblGrid>
              <a:tr h="282342">
                <a:tc>
                  <a:txBody>
                    <a:bodyPr/>
                    <a:lstStyle/>
                    <a:p>
                      <a:pPr rtl="0" fontAlgn="b"/>
                      <a:endParaRPr lang="en-US" sz="1200">
                        <a:effectLst/>
                      </a:endParaRP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Hyper parameters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FQE 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849852"/>
                  </a:ext>
                </a:extLst>
              </a:tr>
              <a:tr h="1126834">
                <a:tc>
                  <a:txBody>
                    <a:bodyPr/>
                    <a:lstStyle/>
                    <a:p>
                      <a:pPr rtl="0" fontAlgn="b"/>
                      <a:endParaRPr lang="en-US" sz="1200">
                        <a:effectLst/>
                      </a:endParaRP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Learning rate of actor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Learning rate of critic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Learning rate of temperature parameter (CQL only)</a:t>
                      </a:r>
                      <a:endParaRPr lang="en-US" sz="1200" dirty="0">
                        <a:effectLst/>
                      </a:endParaRP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Number of steps in TD Calculation</a:t>
                      </a:r>
                      <a:endParaRPr lang="en-US" sz="1200" dirty="0">
                        <a:effectLst/>
                      </a:endParaRP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Discount factor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Evaluation on data generated through stochastic policy</a:t>
                      </a:r>
                      <a:endParaRPr lang="en-US" sz="1200" dirty="0">
                        <a:effectLst/>
                      </a:endParaRP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Evaluation on data generated through deterministic policy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6496905"/>
                  </a:ext>
                </a:extLst>
              </a:tr>
              <a:tr h="282342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CQL trained on data collected using the stochastic policy</a:t>
                      </a:r>
                      <a:endParaRPr lang="en-US" sz="1200" dirty="0">
                        <a:effectLst/>
                      </a:endParaRP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1.00E-05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3.00E-04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1.00E-04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0.99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-1.046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-1.3</a:t>
                      </a:r>
                      <a:endParaRPr lang="en-US" sz="1200" dirty="0">
                        <a:effectLst/>
                      </a:endParaRP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0959545"/>
                  </a:ext>
                </a:extLst>
              </a:tr>
              <a:tr h="2823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1.00E-05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3.00E-04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1.00E-04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0.99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-0.788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-1.178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254817"/>
                  </a:ext>
                </a:extLst>
              </a:tr>
              <a:tr h="2823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1.00E-04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3.00E-04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1.00E-04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0.99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-0.991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-1.321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16089"/>
                  </a:ext>
                </a:extLst>
              </a:tr>
              <a:tr h="282342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CQL trained on data collected using the deterministic policy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1.00E-05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3.00E-04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1.00E-04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0.99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-1.263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-1.658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579735"/>
                  </a:ext>
                </a:extLst>
              </a:tr>
              <a:tr h="2823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1.00E-05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3.00E-04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1.00E-04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0.99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-1.333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-1.404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9917331"/>
                  </a:ext>
                </a:extLst>
              </a:tr>
              <a:tr h="2823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1.00E-05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3.00E-04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1.00E-04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0.99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-1.105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-1.171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17637"/>
                  </a:ext>
                </a:extLst>
              </a:tr>
              <a:tr h="282342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TD3+BC trained on data collected using the stochastic policy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1.00E-05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3.00E-04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0.99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-1.067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-0.826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228907"/>
                  </a:ext>
                </a:extLst>
              </a:tr>
              <a:tr h="2823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3.00E-05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3.00E-04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0.99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0.708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-2.948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682942"/>
                  </a:ext>
                </a:extLst>
              </a:tr>
              <a:tr h="2823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1.00E-05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3.00E-04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0.99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-1.371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-0.887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350323"/>
                  </a:ext>
                </a:extLst>
              </a:tr>
              <a:tr h="282342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</a:rPr>
                        <a:t>TD3+BC trained on data collected using the deterministic policy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1.00E-05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3.00E-04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0.99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-1.751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-1.724</a:t>
                      </a:r>
                      <a:endParaRPr lang="en-US" sz="1200" dirty="0">
                        <a:effectLst/>
                      </a:endParaRP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480856"/>
                  </a:ext>
                </a:extLst>
              </a:tr>
              <a:tr h="2823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3.00E-05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3.00E-04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0.99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-1.522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-1.742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486149"/>
                  </a:ext>
                </a:extLst>
              </a:tr>
              <a:tr h="2823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1.00E-05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</a:rPr>
                        <a:t>3.00E-04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0.99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>
                          <a:effectLst/>
                        </a:rPr>
                        <a:t>0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marL="18367" marR="18367" marT="12245" marB="1224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422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478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42 download | SourceForge.net">
            <a:extLst>
              <a:ext uri="{FF2B5EF4-FFF2-40B4-BE49-F238E27FC236}">
                <a16:creationId xmlns:a16="http://schemas.microsoft.com/office/drawing/2014/main" id="{E503E956-CAE8-E042-BD77-64F060418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9" b="2058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9A844-7434-FC33-3340-BD9BD67D9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Moving it to 42: Evaluating Policies Online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77009-9AC9-4F49-2525-44B7A8BA7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  <a:cs typeface="Calibri"/>
              </a:rPr>
              <a:t>Pipeline</a:t>
            </a: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Run 42 several times to generate training data</a:t>
            </a: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Import data into d3rlpy</a:t>
            </a: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Run various training algorithms</a:t>
            </a: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Export neural net policy</a:t>
            </a: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Import neural net policy into C++ program using torchscript (beta)</a:t>
            </a: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Evaluate new policy in 42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359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56CCF9F-D310-2A71-93D3-4A266DE44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105" y="3445668"/>
            <a:ext cx="4575628" cy="34221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58F260-8484-F0DE-D643-43488DD3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41" y="51858"/>
            <a:ext cx="3183467" cy="15287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a typeface="Calibri Light"/>
                <a:cs typeface="Calibri Light"/>
              </a:rPr>
              <a:t>Policy Performance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DA94C-147A-0873-3A27-4BE5FB23A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666" y="3019425"/>
            <a:ext cx="3018973" cy="35046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Nominal Case: 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F10.7 index = 180, 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AP index = 70  </a:t>
            </a:r>
            <a:br>
              <a:rPr lang="en-US" dirty="0">
                <a:solidFill>
                  <a:schemeClr val="bg1"/>
                </a:solidFill>
                <a:cs typeface="Calibri"/>
              </a:rPr>
            </a:br>
            <a:r>
              <a:rPr lang="en-US" dirty="0">
                <a:solidFill>
                  <a:schemeClr val="bg1"/>
                </a:solidFill>
                <a:cs typeface="Calibri"/>
              </a:rPr>
              <a:t>(same as prior plot)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100 chunks</a:t>
            </a:r>
          </a:p>
          <a:p>
            <a:pPr lvl="1"/>
            <a:endParaRPr lang="en-US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51A347D-1A41-35DD-E4AA-BF2C9909C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366" y="3415"/>
            <a:ext cx="4572002" cy="3429426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D399F69-AA8B-380C-490C-8CB933361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3416"/>
            <a:ext cx="4572000" cy="3428216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A7A2DAE-8B9A-C12C-DFAD-0F89FAE83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628" y="3422581"/>
            <a:ext cx="4568371" cy="343668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17C17B-73BA-1607-25C2-23836554557E}"/>
              </a:ext>
            </a:extLst>
          </p:cNvPr>
          <p:cNvSpPr txBox="1">
            <a:spLocks/>
          </p:cNvSpPr>
          <p:nvPr/>
        </p:nvSpPr>
        <p:spPr>
          <a:xfrm>
            <a:off x="3987800" y="360892"/>
            <a:ext cx="2878667" cy="7022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No Control Input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E546612-858F-F345-E781-9F14301518A5}"/>
              </a:ext>
            </a:extLst>
          </p:cNvPr>
          <p:cNvSpPr txBox="1">
            <a:spLocks/>
          </p:cNvSpPr>
          <p:nvPr/>
        </p:nvSpPr>
        <p:spPr>
          <a:xfrm>
            <a:off x="3987800" y="3815292"/>
            <a:ext cx="2878667" cy="7022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PID Control Input</a:t>
            </a:r>
            <a:endParaRPr lang="en-US" sz="18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B2B8E1D-FC4C-1579-3B4E-E2D13EB2B417}"/>
              </a:ext>
            </a:extLst>
          </p:cNvPr>
          <p:cNvSpPr txBox="1">
            <a:spLocks/>
          </p:cNvSpPr>
          <p:nvPr/>
        </p:nvSpPr>
        <p:spPr>
          <a:xfrm>
            <a:off x="8187267" y="716491"/>
            <a:ext cx="2389880" cy="8641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CQL – PID Training Data</a:t>
            </a:r>
            <a:endParaRPr lang="en-US" sz="1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CD0EA75-A249-1ED4-1965-A59BA5CE3FF0}"/>
              </a:ext>
            </a:extLst>
          </p:cNvPr>
          <p:cNvSpPr txBox="1">
            <a:spLocks/>
          </p:cNvSpPr>
          <p:nvPr/>
        </p:nvSpPr>
        <p:spPr>
          <a:xfrm>
            <a:off x="8229599" y="4103157"/>
            <a:ext cx="3208867" cy="8292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CQL – Stochastic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361543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1622DA8C-9B65-4D70-96E5-21C6FFD64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67" y="-774"/>
            <a:ext cx="4572000" cy="3427693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58057F94-2B2B-4757-B374-5A7BF9DEC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634" y="3430307"/>
            <a:ext cx="4572000" cy="3427693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6E11FC44-E429-4E4F-BA9B-08EF01D42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40173"/>
            <a:ext cx="4572000" cy="3427693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992772D8-0CE7-4090-9030-A4BB52CE5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71" y="-10640"/>
            <a:ext cx="4572000" cy="3450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58F260-8484-F0DE-D643-43488DD3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7" y="51858"/>
            <a:ext cx="3183467" cy="211984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a typeface="Calibri Light"/>
                <a:cs typeface="Calibri Light"/>
              </a:rPr>
              <a:t>Policy Control Inputs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DA94C-147A-0873-3A27-4BE5FB23A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5" y="3019425"/>
            <a:ext cx="3225800" cy="35046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Nominal Case: 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F10.7 index = 180, 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AP index = 70 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100 chunks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pPr lvl="1"/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17C17B-73BA-1607-25C2-23836554557E}"/>
              </a:ext>
            </a:extLst>
          </p:cNvPr>
          <p:cNvSpPr txBox="1">
            <a:spLocks/>
          </p:cNvSpPr>
          <p:nvPr/>
        </p:nvSpPr>
        <p:spPr>
          <a:xfrm>
            <a:off x="3987800" y="360892"/>
            <a:ext cx="2878667" cy="7022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No Control Input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E546612-858F-F345-E781-9F14301518A5}"/>
              </a:ext>
            </a:extLst>
          </p:cNvPr>
          <p:cNvSpPr txBox="1">
            <a:spLocks/>
          </p:cNvSpPr>
          <p:nvPr/>
        </p:nvSpPr>
        <p:spPr>
          <a:xfrm>
            <a:off x="3855916" y="3691463"/>
            <a:ext cx="2878667" cy="7022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PID Control Input</a:t>
            </a:r>
            <a:endParaRPr lang="en-US" sz="18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42B42B7-FDD0-419B-96EC-8C4A0070260D}"/>
              </a:ext>
            </a:extLst>
          </p:cNvPr>
          <p:cNvSpPr txBox="1">
            <a:spLocks/>
          </p:cNvSpPr>
          <p:nvPr/>
        </p:nvSpPr>
        <p:spPr>
          <a:xfrm>
            <a:off x="8160890" y="279929"/>
            <a:ext cx="2389880" cy="8641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CQL – PID Training Data</a:t>
            </a:r>
            <a:endParaRPr lang="en-US" sz="18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2795CF6-5712-4819-91BA-85FD8A8F0487}"/>
              </a:ext>
            </a:extLst>
          </p:cNvPr>
          <p:cNvSpPr txBox="1">
            <a:spLocks/>
          </p:cNvSpPr>
          <p:nvPr/>
        </p:nvSpPr>
        <p:spPr>
          <a:xfrm>
            <a:off x="8160890" y="3742547"/>
            <a:ext cx="3208867" cy="8292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CQL – Stochastic Training Data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20227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268" name="Picture 4" descr="Geomagnetic Storms Can Threaten Life on Earth – Swarm and Cluster Provide  New Insights Into Space Weather">
            <a:extLst>
              <a:ext uri="{FF2B5EF4-FFF2-40B4-BE49-F238E27FC236}">
                <a16:creationId xmlns:a16="http://schemas.microsoft.com/office/drawing/2014/main" id="{A775B34E-C278-7D47-A149-D8513AF56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570A9-E8BE-4949-B1DC-C1D5CEE23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Conclusions – Nominal Environment</a:t>
            </a:r>
          </a:p>
        </p:txBody>
      </p:sp>
      <p:sp>
        <p:nvSpPr>
          <p:cNvPr id="141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34881-F574-4F6F-91DF-13A7E9712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RL does not prevent divergence, but decreases average system momentum</a:t>
            </a:r>
          </a:p>
          <a:p>
            <a:r>
              <a:rPr lang="en-US" sz="2400">
                <a:solidFill>
                  <a:schemeClr val="bg1"/>
                </a:solidFill>
              </a:rPr>
              <a:t>RL uses similar control inputs even when trained with purely stochastic data</a:t>
            </a:r>
          </a:p>
          <a:p>
            <a:r>
              <a:rPr lang="en-US" sz="2400">
                <a:solidFill>
                  <a:schemeClr val="bg1"/>
                </a:solidFill>
              </a:rPr>
              <a:t>How much data is necessary?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Somewhere between 4 and 100 “chunks”</a:t>
            </a:r>
          </a:p>
          <a:p>
            <a:r>
              <a:rPr lang="en-US" sz="2400">
                <a:solidFill>
                  <a:schemeClr val="bg1"/>
                </a:solidFill>
              </a:rPr>
              <a:t>Performed better than PID even with a PID behavior policy</a:t>
            </a:r>
          </a:p>
          <a:p>
            <a:r>
              <a:rPr lang="en-US" sz="2400">
                <a:solidFill>
                  <a:schemeClr val="bg1"/>
                </a:solidFill>
              </a:rPr>
              <a:t>Control inputs do not saturate, which means additional control authority is available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399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7A66-DAEE-4C61-8EA3-2C5D5B8A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41" y="154109"/>
            <a:ext cx="2971800" cy="210551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Training on Smaller Dataset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E4EEA547-FBE7-4B5F-86A2-C56E8723C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3427693"/>
          </a:xfr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65FF6921-307A-436A-B18F-DC61BB3D2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307"/>
            <a:ext cx="4572000" cy="3427693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6508A875-A082-4D4D-AE69-593DEC8F0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933" y="18291"/>
            <a:ext cx="4572000" cy="3427693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73ECFAB8-85B4-44C6-93A6-CFAC0D0C9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60" y="3431038"/>
            <a:ext cx="4572000" cy="3427693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9F03E93-9840-4BD4-9105-22E1EB736FA5}"/>
              </a:ext>
            </a:extLst>
          </p:cNvPr>
          <p:cNvSpPr txBox="1">
            <a:spLocks/>
          </p:cNvSpPr>
          <p:nvPr/>
        </p:nvSpPr>
        <p:spPr>
          <a:xfrm>
            <a:off x="26139" y="3019425"/>
            <a:ext cx="3225800" cy="3504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cs typeface="Calibri"/>
              </a:rPr>
              <a:t>Only 4 chunks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Results likely heavily dependent on what disturbances were observed during these chunks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D65FB2B-4DF5-4AF9-9786-30FE55246662}"/>
              </a:ext>
            </a:extLst>
          </p:cNvPr>
          <p:cNvSpPr txBox="1">
            <a:spLocks/>
          </p:cNvSpPr>
          <p:nvPr/>
        </p:nvSpPr>
        <p:spPr>
          <a:xfrm>
            <a:off x="3721653" y="342754"/>
            <a:ext cx="2389880" cy="8641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CQL – PID Training Data</a:t>
            </a:r>
            <a:endParaRPr lang="en-US" sz="18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1CDC7D8-557C-4D55-8C72-97B1E76E79AE}"/>
              </a:ext>
            </a:extLst>
          </p:cNvPr>
          <p:cNvSpPr txBox="1">
            <a:spLocks/>
          </p:cNvSpPr>
          <p:nvPr/>
        </p:nvSpPr>
        <p:spPr>
          <a:xfrm>
            <a:off x="3708401" y="3741232"/>
            <a:ext cx="3208867" cy="8292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CQL – Stochastic Training Data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301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3D7FBB11-608A-4F86-9C8C-538ACC94A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353" y="-11759"/>
            <a:ext cx="4572000" cy="3427693"/>
          </a:xfrm>
          <a:prstGeom prst="rect">
            <a:avLst/>
          </a:prstGeom>
        </p:spPr>
      </p:pic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88108884-E03E-4659-9663-F1A6349B7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61" y="3430307"/>
            <a:ext cx="4572000" cy="342769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57A66-DAEE-4C61-8EA3-2C5D5B8A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89" y="154109"/>
            <a:ext cx="2971800" cy="210551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Training on Smaller Dataset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9F03E93-9840-4BD4-9105-22E1EB736FA5}"/>
              </a:ext>
            </a:extLst>
          </p:cNvPr>
          <p:cNvSpPr txBox="1">
            <a:spLocks/>
          </p:cNvSpPr>
          <p:nvPr/>
        </p:nvSpPr>
        <p:spPr>
          <a:xfrm>
            <a:off x="-22399" y="3019425"/>
            <a:ext cx="3225800" cy="3504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cs typeface="Calibri"/>
              </a:rPr>
              <a:t>Need more chunks to give a good evaluation of these methods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76A3A17-D30A-4A60-B749-99B8F88D8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30307"/>
            <a:ext cx="4572000" cy="342769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46824AD-5516-42F6-8A93-FE999C8BC568}"/>
              </a:ext>
            </a:extLst>
          </p:cNvPr>
          <p:cNvSpPr txBox="1">
            <a:spLocks/>
          </p:cNvSpPr>
          <p:nvPr/>
        </p:nvSpPr>
        <p:spPr>
          <a:xfrm>
            <a:off x="3708401" y="3785006"/>
            <a:ext cx="2789114" cy="8641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TD3+BC – Stochastic Training Data</a:t>
            </a:r>
            <a:endParaRPr lang="en-US" sz="18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D9E4A7D-ACC8-446C-B196-75A6FADFBB9A}"/>
              </a:ext>
            </a:extLst>
          </p:cNvPr>
          <p:cNvSpPr txBox="1">
            <a:spLocks/>
          </p:cNvSpPr>
          <p:nvPr/>
        </p:nvSpPr>
        <p:spPr>
          <a:xfrm>
            <a:off x="3708401" y="302273"/>
            <a:ext cx="2877037" cy="90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TD3+BC – PID Training Data</a:t>
            </a:r>
            <a:endParaRPr lang="en-US" sz="1800" dirty="0"/>
          </a:p>
        </p:txBody>
      </p: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2C77DD95-D5BA-4D34-9AE3-87E36AD3D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342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82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2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22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24">
            <a:extLst>
              <a:ext uri="{FF2B5EF4-FFF2-40B4-BE49-F238E27FC236}">
                <a16:creationId xmlns:a16="http://schemas.microsoft.com/office/drawing/2014/main" id="{D36F9873-642F-4EB5-9636-7DE2F9F9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F8B8011-BF73-4693-BD76-BCF02A842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7329488-C25D-4C7C-814F-CEBFD5E7C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68D62A5-CA80-455B-8BF4-09BA31DC3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320F636-F7FE-493A-AF45-D9E22016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CFAE76A-3CE9-4AC3-9975-186C6B3EE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2D7409-1AC7-4A0F-B79D-1664128FB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3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B737BB9-E8E2-9643-85BF-BAFEAE058610}"/>
              </a:ext>
            </a:extLst>
          </p:cNvPr>
          <p:cNvSpPr txBox="1">
            <a:spLocks/>
          </p:cNvSpPr>
          <p:nvPr/>
        </p:nvSpPr>
        <p:spPr>
          <a:xfrm>
            <a:off x="630935" y="630936"/>
            <a:ext cx="5330275" cy="195107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 dirty="0">
                <a:solidFill>
                  <a:schemeClr val="bg1"/>
                </a:solidFill>
              </a:rPr>
              <a:t>Training on Smaller Dataset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BF6391E-8EA0-4549-9769-CF90F5A154C3}"/>
              </a:ext>
            </a:extLst>
          </p:cNvPr>
          <p:cNvSpPr txBox="1">
            <a:spLocks/>
          </p:cNvSpPr>
          <p:nvPr/>
        </p:nvSpPr>
        <p:spPr>
          <a:xfrm>
            <a:off x="6167718" y="630936"/>
            <a:ext cx="4992469" cy="195108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</a:rPr>
              <a:t>Need more chunks to give a good evaluation of these methods</a:t>
            </a:r>
          </a:p>
        </p:txBody>
      </p:sp>
      <p:sp>
        <p:nvSpPr>
          <p:cNvPr id="70" name="Rectangle 34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39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40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4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01BA94E3-2A85-424A-AB5E-4CE2B115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3" y="2756877"/>
            <a:ext cx="4656661" cy="3492497"/>
          </a:xfrm>
          <a:prstGeom prst="rect">
            <a:avLst/>
          </a:prstGeom>
        </p:spPr>
      </p:pic>
      <p:grpSp>
        <p:nvGrpSpPr>
          <p:cNvPr id="74" name="Group 48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3" y="2900856"/>
            <a:ext cx="304800" cy="429768"/>
            <a:chOff x="215328" y="-46937"/>
            <a:chExt cx="304800" cy="277384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E03D8F80-A760-4DA2-8D29-3A80B0666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111" y="2756877"/>
            <a:ext cx="4656661" cy="3492497"/>
          </a:xfrm>
          <a:prstGeom prst="rect">
            <a:avLst/>
          </a:prstGeom>
        </p:spPr>
      </p:pic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021AF7FB-1FAE-1F45-A8F6-7921774D037C}"/>
              </a:ext>
            </a:extLst>
          </p:cNvPr>
          <p:cNvSpPr txBox="1">
            <a:spLocks/>
          </p:cNvSpPr>
          <p:nvPr/>
        </p:nvSpPr>
        <p:spPr>
          <a:xfrm>
            <a:off x="4019626" y="6388680"/>
            <a:ext cx="4481883" cy="4048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cs typeface="Calibri"/>
              </a:rPr>
              <a:t>COMBO – Stochastic Training Data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13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BE18-410D-7143-8A6A-5A284C256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Countering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281A-1D49-4449-89EE-72CB8EFC5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/>
              <a:t>Onboard reaction wheels can be used to counter the rotation induced by the disturbances</a:t>
            </a:r>
          </a:p>
          <a:p>
            <a:r>
              <a:rPr lang="en-US" sz="1800"/>
              <a:t>Must be regularly unloaded to prevent saturation</a:t>
            </a:r>
          </a:p>
          <a:p>
            <a:r>
              <a:rPr lang="en-US" sz="1800"/>
              <a:t>Solution:</a:t>
            </a:r>
          </a:p>
          <a:p>
            <a:pPr lvl="1"/>
            <a:r>
              <a:rPr lang="en-US" sz="1400"/>
              <a:t>Use Earth’s magnetic field to provide an opposing torque while unloading stored momentum in the wheels</a:t>
            </a:r>
          </a:p>
          <a:p>
            <a:pPr lvl="1"/>
            <a:r>
              <a:rPr lang="en-US" sz="1400"/>
              <a:t>Existing control laws not robust to irregularities in the Earth’s magnetic field and CubeSat construction limitations</a:t>
            </a:r>
          </a:p>
          <a:p>
            <a:pPr lvl="1"/>
            <a:r>
              <a:rPr lang="en-US" sz="1400"/>
              <a:t>Use RL to create a new control law robust to these</a:t>
            </a:r>
          </a:p>
          <a:p>
            <a:r>
              <a:rPr lang="en-US" sz="1800"/>
              <a:t>Experiments will be based on a simulated environment developed by NASA called 42</a:t>
            </a:r>
          </a:p>
          <a:p>
            <a:pPr lvl="1"/>
            <a:endParaRPr lang="en-US" sz="1400"/>
          </a:p>
          <a:p>
            <a:endParaRPr lang="en-US" sz="18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Reaction Wheels | Rocket Lab">
            <a:extLst>
              <a:ext uri="{FF2B5EF4-FFF2-40B4-BE49-F238E27FC236}">
                <a16:creationId xmlns:a16="http://schemas.microsoft.com/office/drawing/2014/main" id="{3E23F9F5-2067-4D42-93E9-53F319BCB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" r="2690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516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5C48DEFD-4F5C-41C7-8B2F-2AF49FBB1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833" y="-2004"/>
            <a:ext cx="4572000" cy="3427693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3EB0F754-554A-497E-BEE4-E4A61893A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833" y="3447916"/>
            <a:ext cx="4572000" cy="3427693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EFE9758A-A3DD-4FC1-A2AF-DE99F3014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38941"/>
            <a:ext cx="4572000" cy="342769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73F7F89-3C24-433E-8173-96ADC6522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2004"/>
            <a:ext cx="4572000" cy="34276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58F260-8484-F0DE-D643-43488DD3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93" y="144622"/>
            <a:ext cx="3183467" cy="263707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a typeface="Calibri Light"/>
                <a:cs typeface="Calibri Light"/>
              </a:rPr>
              <a:t>Policy Performance</a:t>
            </a:r>
            <a:br>
              <a:rPr lang="en-US" b="1" dirty="0">
                <a:solidFill>
                  <a:schemeClr val="bg1"/>
                </a:solidFill>
                <a:ea typeface="Calibri Light"/>
                <a:cs typeface="Calibri Light"/>
              </a:rPr>
            </a:br>
            <a:r>
              <a:rPr lang="en-US" b="1" dirty="0">
                <a:solidFill>
                  <a:schemeClr val="bg1"/>
                </a:solidFill>
                <a:ea typeface="Calibri Light"/>
                <a:cs typeface="Calibri Light"/>
              </a:rPr>
              <a:t>for </a:t>
            </a:r>
            <a:br>
              <a:rPr lang="en-US" b="1" dirty="0">
                <a:solidFill>
                  <a:schemeClr val="bg1"/>
                </a:solidFill>
                <a:ea typeface="Calibri Light"/>
                <a:cs typeface="Calibri Light"/>
              </a:rPr>
            </a:br>
            <a:r>
              <a:rPr lang="en-US" b="1" dirty="0">
                <a:solidFill>
                  <a:schemeClr val="bg1"/>
                </a:solidFill>
                <a:ea typeface="Calibri Light"/>
                <a:cs typeface="Calibri Light"/>
              </a:rPr>
              <a:t>Off-Nominal Environment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DA94C-147A-0873-3A27-4BE5FB23A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38" y="3019425"/>
            <a:ext cx="3399367" cy="35046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Strong Disturbance: 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F10.7 index = 230, 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AP index = 100 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100 chunks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This case is at the edge of the training set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17C17B-73BA-1607-25C2-23836554557E}"/>
              </a:ext>
            </a:extLst>
          </p:cNvPr>
          <p:cNvSpPr txBox="1">
            <a:spLocks/>
          </p:cNvSpPr>
          <p:nvPr/>
        </p:nvSpPr>
        <p:spPr>
          <a:xfrm>
            <a:off x="3881784" y="268128"/>
            <a:ext cx="2878667" cy="7022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No Control Input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E546612-858F-F345-E781-9F14301518A5}"/>
              </a:ext>
            </a:extLst>
          </p:cNvPr>
          <p:cNvSpPr txBox="1">
            <a:spLocks/>
          </p:cNvSpPr>
          <p:nvPr/>
        </p:nvSpPr>
        <p:spPr>
          <a:xfrm>
            <a:off x="3881784" y="3735840"/>
            <a:ext cx="2878667" cy="7022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PID Control Input</a:t>
            </a:r>
            <a:endParaRPr lang="en-US" sz="18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B2B8E1D-FC4C-1579-3B4E-E2D13EB2B417}"/>
              </a:ext>
            </a:extLst>
          </p:cNvPr>
          <p:cNvSpPr txBox="1">
            <a:spLocks/>
          </p:cNvSpPr>
          <p:nvPr/>
        </p:nvSpPr>
        <p:spPr>
          <a:xfrm>
            <a:off x="8187267" y="285675"/>
            <a:ext cx="2389880" cy="8641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CQL – PID Training Data</a:t>
            </a:r>
            <a:endParaRPr lang="en-US" sz="1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CD0EA75-A249-1ED4-1965-A59BA5CE3FF0}"/>
              </a:ext>
            </a:extLst>
          </p:cNvPr>
          <p:cNvSpPr txBox="1">
            <a:spLocks/>
          </p:cNvSpPr>
          <p:nvPr/>
        </p:nvSpPr>
        <p:spPr>
          <a:xfrm>
            <a:off x="8235303" y="3735840"/>
            <a:ext cx="3208867" cy="8292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CQL – Stochastic Training Data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78887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5E3C5EAE-8B2B-43F4-A151-C5A893907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118" y="3426891"/>
            <a:ext cx="4572000" cy="3427693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79AE7C56-C0A5-4511-8DAF-3E0F04DDC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118" y="-9836"/>
            <a:ext cx="4572000" cy="3427693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73D33CB-589D-46EE-8E2D-C2408C654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30307"/>
            <a:ext cx="4572000" cy="3427693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FB945D4-0E5C-4790-BFC8-235EA63B4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34276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58F260-8484-F0DE-D643-43488DD3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45" y="171126"/>
            <a:ext cx="3183467" cy="263707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a typeface="Calibri Light"/>
                <a:cs typeface="Calibri Light"/>
              </a:rPr>
              <a:t>Policy Performance</a:t>
            </a:r>
            <a:br>
              <a:rPr lang="en-US" b="1" dirty="0">
                <a:solidFill>
                  <a:schemeClr val="bg1"/>
                </a:solidFill>
                <a:ea typeface="Calibri Light"/>
                <a:cs typeface="Calibri Light"/>
              </a:rPr>
            </a:br>
            <a:r>
              <a:rPr lang="en-US" b="1" dirty="0">
                <a:solidFill>
                  <a:schemeClr val="bg1"/>
                </a:solidFill>
                <a:ea typeface="Calibri Light"/>
                <a:cs typeface="Calibri Light"/>
              </a:rPr>
              <a:t>for </a:t>
            </a:r>
            <a:br>
              <a:rPr lang="en-US" b="1" dirty="0">
                <a:solidFill>
                  <a:schemeClr val="bg1"/>
                </a:solidFill>
                <a:ea typeface="Calibri Light"/>
                <a:cs typeface="Calibri Light"/>
              </a:rPr>
            </a:br>
            <a:r>
              <a:rPr lang="en-US" b="1" dirty="0">
                <a:solidFill>
                  <a:schemeClr val="bg1"/>
                </a:solidFill>
                <a:ea typeface="Calibri Light"/>
                <a:cs typeface="Calibri Light"/>
              </a:rPr>
              <a:t>Off-Nominal Environment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DA94C-147A-0873-3A27-4BE5FB23A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98" y="3019424"/>
            <a:ext cx="3399367" cy="35046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Weak Disturbance: 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F10.7 index = 140, 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AP index = 40 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100 chunks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RL controllers are too aggressive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17C17B-73BA-1607-25C2-23836554557E}"/>
              </a:ext>
            </a:extLst>
          </p:cNvPr>
          <p:cNvSpPr txBox="1">
            <a:spLocks/>
          </p:cNvSpPr>
          <p:nvPr/>
        </p:nvSpPr>
        <p:spPr>
          <a:xfrm>
            <a:off x="3908287" y="249553"/>
            <a:ext cx="2878667" cy="7022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No Control Input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E546612-858F-F345-E781-9F14301518A5}"/>
              </a:ext>
            </a:extLst>
          </p:cNvPr>
          <p:cNvSpPr txBox="1">
            <a:spLocks/>
          </p:cNvSpPr>
          <p:nvPr/>
        </p:nvSpPr>
        <p:spPr>
          <a:xfrm>
            <a:off x="3890299" y="3683907"/>
            <a:ext cx="2878667" cy="7022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PID Control Input</a:t>
            </a:r>
            <a:endParaRPr lang="en-US" sz="18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B2B8E1D-FC4C-1579-3B4E-E2D13EB2B417}"/>
              </a:ext>
            </a:extLst>
          </p:cNvPr>
          <p:cNvSpPr txBox="1">
            <a:spLocks/>
          </p:cNvSpPr>
          <p:nvPr/>
        </p:nvSpPr>
        <p:spPr>
          <a:xfrm>
            <a:off x="8225633" y="479937"/>
            <a:ext cx="2389880" cy="8641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CQL – PID Training Data</a:t>
            </a:r>
            <a:endParaRPr lang="en-US" sz="1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CD0EA75-A249-1ED4-1965-A59BA5CE3FF0}"/>
              </a:ext>
            </a:extLst>
          </p:cNvPr>
          <p:cNvSpPr txBox="1">
            <a:spLocks/>
          </p:cNvSpPr>
          <p:nvPr/>
        </p:nvSpPr>
        <p:spPr>
          <a:xfrm>
            <a:off x="8212381" y="3889547"/>
            <a:ext cx="3208867" cy="8292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CQL – Stochastic Training Data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94057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9A6C9F46-D8DE-124C-9B0E-F02624B37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831" y="3430307"/>
            <a:ext cx="4572000" cy="3427693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F406A76E-3F46-1443-8580-9AF9ACBBB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517" y="1306"/>
            <a:ext cx="4572000" cy="3427693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0C0176D4-B667-0B4E-AD32-B5842D883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307"/>
            <a:ext cx="4572000" cy="3427693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81EC98A4-82DF-DB4D-B604-78CA2417B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342932"/>
            <a:ext cx="4572000" cy="34276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58F260-8484-F0DE-D643-43488DD3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45" y="171126"/>
            <a:ext cx="3183467" cy="263707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a typeface="Calibri Light"/>
                <a:cs typeface="Calibri Light"/>
              </a:rPr>
              <a:t>Policy Performance</a:t>
            </a:r>
            <a:br>
              <a:rPr lang="en-US" b="1" dirty="0">
                <a:solidFill>
                  <a:schemeClr val="bg1"/>
                </a:solidFill>
                <a:ea typeface="Calibri Light"/>
                <a:cs typeface="Calibri Light"/>
              </a:rPr>
            </a:br>
            <a:r>
              <a:rPr lang="en-US" b="1" dirty="0">
                <a:solidFill>
                  <a:schemeClr val="bg1"/>
                </a:solidFill>
                <a:ea typeface="Calibri Light"/>
                <a:cs typeface="Calibri Light"/>
              </a:rPr>
              <a:t>for </a:t>
            </a:r>
            <a:br>
              <a:rPr lang="en-US" b="1" dirty="0">
                <a:solidFill>
                  <a:schemeClr val="bg1"/>
                </a:solidFill>
                <a:ea typeface="Calibri Light"/>
                <a:cs typeface="Calibri Light"/>
              </a:rPr>
            </a:br>
            <a:r>
              <a:rPr lang="en-US" b="1" dirty="0">
                <a:solidFill>
                  <a:schemeClr val="bg1"/>
                </a:solidFill>
                <a:ea typeface="Calibri Light"/>
                <a:cs typeface="Calibri Light"/>
              </a:rPr>
              <a:t>Off-Nominal Environment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DA94C-147A-0873-3A27-4BE5FB23A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98" y="3019424"/>
            <a:ext cx="3399367" cy="35046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Weak Disturbance: 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F10.7 index = 140, 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AP index = 40 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Calibri"/>
              </a:rPr>
              <a:t>100 chunks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RL controllers are too aggressive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17C17B-73BA-1607-25C2-23836554557E}"/>
              </a:ext>
            </a:extLst>
          </p:cNvPr>
          <p:cNvSpPr txBox="1">
            <a:spLocks/>
          </p:cNvSpPr>
          <p:nvPr/>
        </p:nvSpPr>
        <p:spPr>
          <a:xfrm>
            <a:off x="3908287" y="249553"/>
            <a:ext cx="2878667" cy="7022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No Control Input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E546612-858F-F345-E781-9F14301518A5}"/>
              </a:ext>
            </a:extLst>
          </p:cNvPr>
          <p:cNvSpPr txBox="1">
            <a:spLocks/>
          </p:cNvSpPr>
          <p:nvPr/>
        </p:nvSpPr>
        <p:spPr>
          <a:xfrm>
            <a:off x="3890299" y="3683907"/>
            <a:ext cx="2878667" cy="7022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PID Control Input</a:t>
            </a:r>
            <a:endParaRPr lang="en-US" sz="18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B2B8E1D-FC4C-1579-3B4E-E2D13EB2B417}"/>
              </a:ext>
            </a:extLst>
          </p:cNvPr>
          <p:cNvSpPr txBox="1">
            <a:spLocks/>
          </p:cNvSpPr>
          <p:nvPr/>
        </p:nvSpPr>
        <p:spPr>
          <a:xfrm>
            <a:off x="8225633" y="479937"/>
            <a:ext cx="2389880" cy="8641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CQL – PID Training Data</a:t>
            </a:r>
            <a:endParaRPr lang="en-US" sz="1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CD0EA75-A249-1ED4-1965-A59BA5CE3FF0}"/>
              </a:ext>
            </a:extLst>
          </p:cNvPr>
          <p:cNvSpPr txBox="1">
            <a:spLocks/>
          </p:cNvSpPr>
          <p:nvPr/>
        </p:nvSpPr>
        <p:spPr>
          <a:xfrm>
            <a:off x="8212381" y="3889547"/>
            <a:ext cx="3208867" cy="8292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CQL – Stochastic Training Data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17775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B16EDB89-077F-4A7A-AAC3-940F73275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7693"/>
            <a:ext cx="4572000" cy="3427693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8838B97E-4365-4E0A-BD6A-0D7E39EC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51" y="0"/>
            <a:ext cx="4572000" cy="3427693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9851AED-A742-4248-AA4A-715B9E15E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15" y="3427693"/>
            <a:ext cx="4572000" cy="3427693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E921A19E-3878-4EA0-BBA2-A445ED688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15" y="0"/>
            <a:ext cx="4572000" cy="34276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58F260-8484-F0DE-D643-43488DD3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6" y="0"/>
            <a:ext cx="3393831" cy="262010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a typeface="Calibri Light"/>
                <a:cs typeface="Calibri Light"/>
              </a:rPr>
              <a:t>Long Term Policy Performance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DA94C-147A-0873-3A27-4BE5FB23A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977" y="2620107"/>
            <a:ext cx="2914683" cy="36558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Nominal case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RL control laws are not effective outside of the training set (first 5500 seconds)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11191D-C77F-41A0-B3FD-E15BC45C5885}"/>
              </a:ext>
            </a:extLst>
          </p:cNvPr>
          <p:cNvSpPr txBox="1">
            <a:spLocks/>
          </p:cNvSpPr>
          <p:nvPr/>
        </p:nvSpPr>
        <p:spPr>
          <a:xfrm>
            <a:off x="8217619" y="266677"/>
            <a:ext cx="2389880" cy="8641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CQL – PID Training Data</a:t>
            </a:r>
            <a:endParaRPr lang="en-US" sz="1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DB357B-6C3B-4A54-839A-75834920379E}"/>
              </a:ext>
            </a:extLst>
          </p:cNvPr>
          <p:cNvSpPr txBox="1">
            <a:spLocks/>
          </p:cNvSpPr>
          <p:nvPr/>
        </p:nvSpPr>
        <p:spPr>
          <a:xfrm>
            <a:off x="3961678" y="279929"/>
            <a:ext cx="2878667" cy="7022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No Control Input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524BA1-1AAA-40BA-A1CE-84DBFC3AF407}"/>
              </a:ext>
            </a:extLst>
          </p:cNvPr>
          <p:cNvSpPr txBox="1">
            <a:spLocks/>
          </p:cNvSpPr>
          <p:nvPr/>
        </p:nvSpPr>
        <p:spPr>
          <a:xfrm>
            <a:off x="3961677" y="5688374"/>
            <a:ext cx="2878667" cy="7022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PID Control Input</a:t>
            </a:r>
            <a:endParaRPr lang="en-US" sz="1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97F716-12E2-4775-BDF3-D49B359346AD}"/>
              </a:ext>
            </a:extLst>
          </p:cNvPr>
          <p:cNvSpPr txBox="1">
            <a:spLocks/>
          </p:cNvSpPr>
          <p:nvPr/>
        </p:nvSpPr>
        <p:spPr>
          <a:xfrm>
            <a:off x="8230871" y="3687296"/>
            <a:ext cx="3208867" cy="8292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alibri"/>
              </a:rPr>
              <a:t>CQL – Stochastic Training Data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8599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Image">
            <a:extLst>
              <a:ext uri="{FF2B5EF4-FFF2-40B4-BE49-F238E27FC236}">
                <a16:creationId xmlns:a16="http://schemas.microsoft.com/office/drawing/2014/main" id="{657BCDAB-2B63-B34E-B842-4D6A07A15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8" r="300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58F260-8484-F0DE-D643-43488DD3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Comparison to Fitted Q Evaluation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12295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DA94C-147A-0873-3A27-4BE5FB23A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  <a:cs typeface="Calibri"/>
              </a:rPr>
              <a:t>Consider CQL algorithm trained with PID behavior policy</a:t>
            </a: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PID total reward = -7.5</a:t>
            </a: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FQE based on training = –1.38</a:t>
            </a: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Real reward in 42 = –4.0</a:t>
            </a: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FQE is optimistic</a:t>
            </a:r>
          </a:p>
          <a:p>
            <a:pPr lvl="1"/>
            <a:r>
              <a:rPr lang="en-US" sz="2000">
                <a:solidFill>
                  <a:srgbClr val="FFFFFF"/>
                </a:solidFill>
                <a:cs typeface="Calibri"/>
              </a:rPr>
              <a:t>This is not entirely fair because of the way disturbances are introduced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A4F2B2-6AFC-4245-9855-09CCC5732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https://arxiv.org/pdf/2104.13877.pdf</a:t>
            </a:r>
          </a:p>
        </p:txBody>
      </p:sp>
    </p:spTree>
    <p:extLst>
      <p:ext uri="{BB962C8B-B14F-4D97-AF65-F5344CB8AC3E}">
        <p14:creationId xmlns:p14="http://schemas.microsoft.com/office/powerpoint/2010/main" val="1866801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2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23" name="Rectangle 72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314" name="Picture 2" descr="Neural Networks Wallpapers - Wallpaper Cave">
            <a:extLst>
              <a:ext uri="{FF2B5EF4-FFF2-40B4-BE49-F238E27FC236}">
                <a16:creationId xmlns:a16="http://schemas.microsoft.com/office/drawing/2014/main" id="{446FDBD3-BDD6-8C4F-AD4D-5F918A481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7713B4-4CB6-C388-4BEF-BD23331CE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  <a:cs typeface="Calibri Light"/>
              </a:rPr>
              <a:t>Training Improvements</a:t>
            </a:r>
          </a:p>
        </p:txBody>
      </p:sp>
      <p:sp>
        <p:nvSpPr>
          <p:cNvPr id="13324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06CF6-5E34-CFD5-3868-79507B999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2200">
                    <a:solidFill>
                      <a:schemeClr val="bg1"/>
                    </a:solidFill>
                    <a:cs typeface="Calibri"/>
                  </a:rPr>
                  <a:t>Less frequent state sampling (e.g. every 2 seconds)</a:t>
                </a:r>
              </a:p>
              <a:p>
                <a:pPr lvl="1"/>
                <a:r>
                  <a:rPr lang="en-US" sz="2200">
                    <a:solidFill>
                      <a:schemeClr val="bg1"/>
                    </a:solidFill>
                    <a:cs typeface="Calibri"/>
                  </a:rPr>
                  <a:t>Avoid data overload!</a:t>
                </a:r>
              </a:p>
              <a:p>
                <a:r>
                  <a:rPr lang="en-US" sz="2200">
                    <a:solidFill>
                      <a:schemeClr val="bg1"/>
                    </a:solidFill>
                    <a:cs typeface="Calibri"/>
                  </a:rPr>
                  <a:t>Vary the disturbance level</a:t>
                </a:r>
                <a:r>
                  <a:rPr lang="en-US" sz="220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10.7</m:t>
                        </m:r>
                      </m:sub>
                    </m:sSub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𝑎𝑝</m:t>
                        </m:r>
                      </m:sub>
                    </m:sSub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>
                    <a:solidFill>
                      <a:schemeClr val="bg1"/>
                    </a:solidFill>
                    <a:cs typeface="Calibri"/>
                  </a:rPr>
                  <a:t> throughout an orbit</a:t>
                </a:r>
              </a:p>
              <a:p>
                <a:pPr lvl="1"/>
                <a:r>
                  <a:rPr lang="en-US" sz="2200">
                    <a:solidFill>
                      <a:schemeClr val="bg1"/>
                    </a:solidFill>
                    <a:cs typeface="Calibri"/>
                  </a:rPr>
                  <a:t>Not realistic but may yield more stable training results</a:t>
                </a:r>
              </a:p>
              <a:p>
                <a:r>
                  <a:rPr lang="en-US" sz="2200">
                    <a:solidFill>
                      <a:schemeClr val="bg1"/>
                    </a:solidFill>
                    <a:cs typeface="Calibri"/>
                  </a:rPr>
                  <a:t>Cover wider state space area, including diverging states</a:t>
                </a:r>
              </a:p>
              <a:p>
                <a:r>
                  <a:rPr lang="en-US" sz="2200">
                    <a:solidFill>
                      <a:schemeClr val="bg1"/>
                    </a:solidFill>
                    <a:cs typeface="Calibri"/>
                  </a:rPr>
                  <a:t>Train with new hyperparameters</a:t>
                </a:r>
              </a:p>
              <a:p>
                <a:r>
                  <a:rPr lang="en-US" sz="2200">
                    <a:solidFill>
                      <a:schemeClr val="bg1"/>
                    </a:solidFill>
                    <a:cs typeface="Calibri"/>
                  </a:rPr>
                  <a:t>Different neural network structures</a:t>
                </a:r>
              </a:p>
              <a:p>
                <a:pPr lvl="1"/>
                <a:r>
                  <a:rPr lang="en-US" sz="2200">
                    <a:solidFill>
                      <a:schemeClr val="bg1"/>
                    </a:solidFill>
                    <a:cs typeface="Calibri"/>
                  </a:rPr>
                  <a:t>Current neural net was very simple (2 layers, 256 elements)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06CF6-5E34-CFD5-3868-79507B999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3"/>
                <a:stretch>
                  <a:fillRect l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452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338" name="Picture 2" descr="Geomagnetic storm - Wikipedia">
            <a:extLst>
              <a:ext uri="{FF2B5EF4-FFF2-40B4-BE49-F238E27FC236}">
                <a16:creationId xmlns:a16="http://schemas.microsoft.com/office/drawing/2014/main" id="{B3D2F39F-1FF1-9B43-B60D-51192E009F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1A6D6-8B18-7F44-82C3-3D7CE5C97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Limitation</a:t>
            </a:r>
          </a:p>
        </p:txBody>
      </p:sp>
      <p:sp>
        <p:nvSpPr>
          <p:cNvPr id="75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63BAD-D2E0-1444-8380-F62D58607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Unknown parameters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10.7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olidFill>
                      <a:schemeClr val="bg1"/>
                    </a:solidFill>
                  </a:rPr>
                  <a:t>= measure of current solar activity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𝑎𝑝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solidFill>
                      <a:schemeClr val="bg1"/>
                    </a:solidFill>
                  </a:rPr>
                  <a:t>= measure of current geomagnetic activity</a:t>
                </a: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High activity </a:t>
                </a:r>
                <a:r>
                  <a:rPr lang="en-US" sz="240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denser atmosphere  more disturbances</a:t>
                </a:r>
                <a:endParaRPr lang="en-US" sz="240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These indices are frequently measured in daily/hourly timescales</a:t>
                </a: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Result: disturbances are not random on short time-scales</a:t>
                </a:r>
              </a:p>
              <a:p>
                <a:pPr lvl="1"/>
                <a:r>
                  <a:rPr lang="en-US">
                    <a:solidFill>
                      <a:schemeClr val="bg1"/>
                    </a:solidFill>
                  </a:rPr>
                  <a:t>Fixed at the start of each episode</a:t>
                </a: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Global confounder! We’re dealing with offline </a:t>
                </a:r>
                <a:r>
                  <a:rPr lang="en-US" sz="2400" u="sng">
                    <a:solidFill>
                      <a:schemeClr val="bg1"/>
                    </a:solidFill>
                  </a:rPr>
                  <a:t>confounded</a:t>
                </a:r>
                <a:r>
                  <a:rPr lang="en-US" sz="2400">
                    <a:solidFill>
                      <a:schemeClr val="bg1"/>
                    </a:solidFill>
                  </a:rPr>
                  <a:t> RL</a:t>
                </a:r>
              </a:p>
              <a:p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63BAD-D2E0-1444-8380-F62D58607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3"/>
                <a:stretch>
                  <a:fillRect l="-1190" t="-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523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62" name="Picture 2" descr="Press Release">
            <a:extLst>
              <a:ext uri="{FF2B5EF4-FFF2-40B4-BE49-F238E27FC236}">
                <a16:creationId xmlns:a16="http://schemas.microsoft.com/office/drawing/2014/main" id="{373EFF5E-E665-2043-B0EB-4F5C36CB8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7" b="4501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C4FE0C-5DF1-4263-92D3-55BC259FB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Calibri Light"/>
                <a:cs typeface="Calibri Light"/>
              </a:rPr>
              <a:t>Steps Moving Forward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365" name="Arc 7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38F11-6702-B4BD-09C8-84FA853C0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"/>
              </a:rPr>
              <a:t>Generate training data for multiple orbits (i.e. all state angles) </a:t>
            </a: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Test different algorithms</a:t>
            </a: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Use improved hyperparameters</a:t>
            </a: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Determine required data quantity</a:t>
            </a:r>
          </a:p>
        </p:txBody>
      </p:sp>
    </p:spTree>
    <p:extLst>
      <p:ext uri="{BB962C8B-B14F-4D97-AF65-F5344CB8AC3E}">
        <p14:creationId xmlns:p14="http://schemas.microsoft.com/office/powerpoint/2010/main" val="1124096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CubeSats and SmallSats">
            <a:extLst>
              <a:ext uri="{FF2B5EF4-FFF2-40B4-BE49-F238E27FC236}">
                <a16:creationId xmlns:a16="http://schemas.microsoft.com/office/drawing/2014/main" id="{8BD32C28-F4D4-8444-9867-507539F4D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82"/>
          <a:stretch/>
        </p:blipFill>
        <p:spPr bwMode="auto">
          <a:xfrm>
            <a:off x="15903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507FF9-548A-5E4A-9087-FE199B83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Questions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5C81D-6356-D74B-B669-78C7574FD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  <a:latin typeface="+mj-lt"/>
              </a:rPr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1533381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99596-7572-0742-8D01-296E2CD7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en-US" sz="4000"/>
              <a:t>Mathematical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DCE21-73E3-4C4C-9F2F-A78E416E50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4672" y="2121763"/>
                <a:ext cx="5157216" cy="3773010"/>
              </a:xfrm>
            </p:spPr>
            <p:txBody>
              <a:bodyPr>
                <a:normAutofit/>
              </a:bodyPr>
              <a:lstStyle/>
              <a:p>
                <a:r>
                  <a:rPr lang="en-US" sz="2000"/>
                  <a:t>Let the CubeSat’s position be described by the angles </a:t>
                </a:r>
                <a14:m>
                  <m:oMath xmlns:m="http://schemas.openxmlformats.org/officeDocument/2006/math">
                    <m:r>
                      <a:rPr lang="en-US" sz="2000" b="0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/>
                  <a:t> relative to the positions of the Earth and the Sun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000"/>
                  <a:t> is the position of the satellite in the orbit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/>
                  <a:t> is the precession of the orbit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/>
                  <a:t> is the angle between the local Sun vector and the normal vector to the orbital place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000" b="0" i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/>
                  <a:t>, where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/>
                  <a:t> is the current rotation of the Earth in the day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DCE21-73E3-4C4C-9F2F-A78E416E5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4672" y="2121763"/>
                <a:ext cx="5157216" cy="3773010"/>
              </a:xfrm>
              <a:blipFill>
                <a:blip r:embed="rId2"/>
                <a:stretch>
                  <a:fillRect l="-1064" t="-16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DFF6514F-95C2-1C44-A367-24997C46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9642" y="1166351"/>
            <a:ext cx="4736963" cy="436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209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8D58-80C6-9A41-B16B-865A79B32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7"/>
            <a:ext cx="6586491" cy="1162557"/>
          </a:xfrm>
        </p:spPr>
        <p:txBody>
          <a:bodyPr anchor="b">
            <a:normAutofit fontScale="90000"/>
          </a:bodyPr>
          <a:lstStyle/>
          <a:p>
            <a:r>
              <a:rPr lang="en-US"/>
              <a:t>State Space, Control,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95C21-239B-444D-9E35-5E331E7C5E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5431" y="2438400"/>
                <a:ext cx="6586489" cy="4419598"/>
              </a:xfrm>
            </p:spPr>
            <p:txBody>
              <a:bodyPr>
                <a:normAutofit/>
              </a:bodyPr>
              <a:lstStyle/>
              <a:p>
                <a:r>
                  <a:rPr lang="en-US" sz="1600"/>
                  <a:t>If the reaction wheels perfectly account for all disturbances and the CubeSat altitude is fixed, the wheel dynamics are: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sub>
                      </m:sSub>
                      <m:r>
                        <a:rPr lang="en-US" sz="16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  <m:r>
                        <a:rPr lang="en-US" sz="1600" b="0" i="1">
                          <a:latin typeface="Cambria Math" panose="02040503050406030204" pitchFamily="18" charset="0"/>
                        </a:rPr>
                        <m:t> −</m:t>
                      </m:r>
                      <m:rad>
                        <m:radPr>
                          <m:degHide m:val="on"/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1600" b="0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1600" b="0" i="1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/>
                  <a:t> is the stored momentum on each axis of the satellite</a:t>
                </a:r>
              </a:p>
              <a:p>
                <a:pPr lvl="1"/>
                <a:r>
                  <a:rPr lang="en-US" sz="1600"/>
                  <a:t>The disturbance torque due to drag,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</m:oMath>
                </a14:m>
                <a:r>
                  <a:rPr lang="en-US" sz="1600"/>
                  <a:t>, is a function of the position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/>
                  <a:t> and unknown parameters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10.7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𝑎𝑝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/>
                  <a:t>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1600"/>
                  <a:t> is the current orbit’s normal vector and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600"/>
                  <a:t> and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/>
                  <a:t> are constants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𝑚𝑎𝑔</m:t>
                        </m:r>
                      </m:sub>
                    </m:sSub>
                  </m:oMath>
                </a14:m>
                <a:r>
                  <a:rPr lang="en-US" sz="1600"/>
                  <a:t>, the magnetic torque,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𝑚𝑎𝑔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/>
                  <a:t>, where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/>
                  <a:t> is the </a:t>
                </a:r>
                <a:r>
                  <a:rPr lang="en-US" sz="1600" err="1"/>
                  <a:t>the</a:t>
                </a:r>
                <a:r>
                  <a:rPr lang="en-US" sz="1600"/>
                  <a:t> commanded satellite magnetic field (our control input)</a:t>
                </a:r>
              </a:p>
              <a:p>
                <a:pPr lvl="1"/>
                <a:r>
                  <a:rPr lang="en-US" sz="1600"/>
                  <a:t>We can only control two axes at once, and require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1600" b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1600" b="0" i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sz="1600" b="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/>
                  <a:t> is the magnetic field of the Earth at the current point</a:t>
                </a:r>
              </a:p>
              <a:p>
                <a:r>
                  <a:rPr lang="en-US" sz="1600"/>
                  <a:t>The state space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600"/>
                  <a:t>, and the objective is to minimize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sz="1600"/>
                  <a:t> throughout the entire orbit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95C21-239B-444D-9E35-5E331E7C5E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5431" y="2438400"/>
                <a:ext cx="6586489" cy="4419598"/>
              </a:xfrm>
              <a:blipFill>
                <a:blip r:embed="rId2"/>
                <a:stretch>
                  <a:fillRect l="-370" t="-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Global LEO Constellations Based on Nano-Satellites/CubeSats - SatixFy :  SatixFy">
            <a:extLst>
              <a:ext uri="{FF2B5EF4-FFF2-40B4-BE49-F238E27FC236}">
                <a16:creationId xmlns:a16="http://schemas.microsoft.com/office/drawing/2014/main" id="{D1203DE6-A65A-5941-9394-30B975057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3" r="29553" b="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45A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2546607-CBF8-4C40-8AA1-3B6464D089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5" r="16721"/>
          <a:stretch/>
        </p:blipFill>
        <p:spPr>
          <a:xfrm>
            <a:off x="0" y="-10"/>
            <a:ext cx="4635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74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6" name="Rectangle 10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How We'll Safeguard Earth From a Solar Storm Catastrophe">
            <a:extLst>
              <a:ext uri="{FF2B5EF4-FFF2-40B4-BE49-F238E27FC236}">
                <a16:creationId xmlns:a16="http://schemas.microsoft.com/office/drawing/2014/main" id="{16ECC62F-D124-BB43-8BA0-EF605B976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8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D78DBA-5EA3-469F-BBCC-0C4CA7B65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Satellite Disturbances</a:t>
            </a:r>
          </a:p>
        </p:txBody>
      </p:sp>
      <p:sp>
        <p:nvSpPr>
          <p:cNvPr id="4137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0F41E-0DC1-493A-AEF5-6D1D42532E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200">
                    <a:solidFill>
                      <a:schemeClr val="bg1"/>
                    </a:solidFill>
                  </a:rPr>
                  <a:t>The atmosphere changes </a:t>
                </a:r>
                <a:r>
                  <a:rPr lang="en-US" sz="2200" u="sng">
                    <a:solidFill>
                      <a:schemeClr val="bg1"/>
                    </a:solidFill>
                  </a:rPr>
                  <a:t>slowly</a:t>
                </a:r>
                <a:r>
                  <a:rPr lang="en-US" sz="2200">
                    <a:solidFill>
                      <a:schemeClr val="bg1"/>
                    </a:solidFill>
                  </a:rPr>
                  <a:t> but in </a:t>
                </a:r>
                <a:r>
                  <a:rPr lang="en-US" sz="2200" u="sng">
                    <a:solidFill>
                      <a:schemeClr val="bg1"/>
                    </a:solidFill>
                  </a:rPr>
                  <a:t>unpredictable</a:t>
                </a:r>
                <a:r>
                  <a:rPr lang="en-US" sz="2200">
                    <a:solidFill>
                      <a:schemeClr val="bg1"/>
                    </a:solidFill>
                  </a:rPr>
                  <a:t> ways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10.7</m:t>
                        </m:r>
                      </m:sub>
                    </m:sSub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>
                    <a:solidFill>
                      <a:schemeClr val="bg1"/>
                    </a:solidFill>
                  </a:rPr>
                  <a:t>= measure of current solar activity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𝑎𝑝</m:t>
                        </m:r>
                      </m:sub>
                    </m:sSub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>
                    <a:solidFill>
                      <a:schemeClr val="bg1"/>
                    </a:solidFill>
                  </a:rPr>
                  <a:t>= measure of current geomagnetic activity</a:t>
                </a:r>
              </a:p>
              <a:p>
                <a:r>
                  <a:rPr lang="en-US" sz="2200">
                    <a:solidFill>
                      <a:schemeClr val="bg1"/>
                    </a:solidFill>
                  </a:rPr>
                  <a:t>High activity </a:t>
                </a:r>
                <a:r>
                  <a:rPr lang="en-US" sz="220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denser atmosphere  more disturbances</a:t>
                </a:r>
                <a:endParaRPr lang="en-US" sz="2200">
                  <a:solidFill>
                    <a:schemeClr val="bg1"/>
                  </a:solidFill>
                </a:endParaRPr>
              </a:p>
              <a:p>
                <a:r>
                  <a:rPr lang="en-US" sz="2200">
                    <a:solidFill>
                      <a:schemeClr val="bg1"/>
                    </a:solidFill>
                  </a:rPr>
                  <a:t>These indices are frequently measured in daily/hourly timescales</a:t>
                </a:r>
              </a:p>
              <a:p>
                <a:r>
                  <a:rPr lang="en-US" sz="2200">
                    <a:solidFill>
                      <a:schemeClr val="bg1"/>
                    </a:solidFill>
                  </a:rPr>
                  <a:t>Result: disturbances are not random on short time-scales</a:t>
                </a:r>
              </a:p>
              <a:p>
                <a:pPr lvl="1"/>
                <a:r>
                  <a:rPr lang="en-US" sz="2200">
                    <a:solidFill>
                      <a:schemeClr val="bg1"/>
                    </a:solidFill>
                  </a:rPr>
                  <a:t>Question: what are the best choices of </a:t>
                </a:r>
                <a14:m>
                  <m:oMath xmlns:m="http://schemas.openxmlformats.org/officeDocument/2006/math">
                    <m:r>
                      <a:rPr lang="en-US" sz="2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10.7</m:t>
                        </m:r>
                      </m:sub>
                    </m:sSub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𝑎𝑝</m:t>
                        </m:r>
                      </m:sub>
                    </m:sSub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>
                    <a:solidFill>
                      <a:schemeClr val="bg1"/>
                    </a:solidFill>
                  </a:rPr>
                  <a:t> to train and evaluate the policies?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0F41E-0DC1-493A-AEF5-6D1D42532E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3"/>
                <a:stretch>
                  <a:fillRect l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6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04346-8F59-4995-83DB-2D80CEF30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One Orbit</a:t>
            </a:r>
          </a:p>
        </p:txBody>
      </p:sp>
      <p:cxnSp>
        <p:nvCxnSpPr>
          <p:cNvPr id="41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0E5B8D9-876B-4C42-8558-06EE7AE5F4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7769" y="1909192"/>
                <a:ext cx="4586513" cy="3647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000">
                    <a:solidFill>
                      <a:schemeClr val="bg1"/>
                    </a:solidFill>
                  </a:rPr>
                  <a:t>CubeSat orientation is fixed</a:t>
                </a:r>
              </a:p>
              <a:p>
                <a:r>
                  <a:rPr lang="en-US" altLang="zh-CN" sz="2000">
                    <a:solidFill>
                      <a:schemeClr val="bg1"/>
                    </a:solidFill>
                  </a:rPr>
                  <a:t>Simulates mid-fidelity disturbance models with specified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10.7</m:t>
                        </m:r>
                      </m:sub>
                    </m:sSub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𝑎𝑝</m:t>
                        </m:r>
                      </m:sub>
                    </m:sSub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</a:t>
                </a:r>
                <a:endParaRPr lang="en-US" altLang="zh-CN" sz="20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0E5B8D9-876B-4C42-8558-06EE7AE5F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69" y="1909192"/>
                <a:ext cx="4586513" cy="3647710"/>
              </a:xfrm>
              <a:prstGeom prst="rect">
                <a:avLst/>
              </a:prstGeom>
              <a:blipFill>
                <a:blip r:embed="rId4"/>
                <a:stretch>
                  <a:fillRect l="-1102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video" descr="Graphical user interface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F78976A1-8EE5-4A44-B5E9-A9918E02E6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25453" y="595726"/>
            <a:ext cx="5666547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E96FE-6C38-5C4F-A28F-2A30DC033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5157216" cy="1197864"/>
          </a:xfrm>
        </p:spPr>
        <p:txBody>
          <a:bodyPr>
            <a:normAutofit/>
          </a:bodyPr>
          <a:lstStyle/>
          <a:p>
            <a:r>
              <a:rPr lang="en-US"/>
              <a:t>Method</a:t>
            </a:r>
          </a:p>
        </p:txBody>
      </p:sp>
      <p:cxnSp>
        <p:nvCxnSpPr>
          <p:cNvPr id="46" name="Straight Connector 36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22960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5F9803-466A-3240-A02D-EEED7692AB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1248" y="2048256"/>
                <a:ext cx="5157216" cy="4123944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900" dirty="0"/>
                  <a:t>Linear control laws are inefficient due to the complexity of the Earth’s magnetic field</a:t>
                </a:r>
              </a:p>
              <a:p>
                <a:pPr lvl="1"/>
                <a:r>
                  <a:rPr lang="en-US" sz="1900" dirty="0"/>
                  <a:t>Baseline algorithm requires unrealistically large momentum storage capacity</a:t>
                </a:r>
              </a:p>
              <a:p>
                <a:r>
                  <a:rPr lang="en-US" sz="1900" dirty="0"/>
                  <a:t>We use actor-critic based algorithms to train a controller to choose a series of actions to drive the angular momentum of the wheels close to zero: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900" b="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900" b="0" i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lim>
                      </m:limLow>
                      <m:r>
                        <a:rPr lang="en-US" sz="1900" b="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9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1900" b="0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1900" dirty="0"/>
              </a:p>
              <a:p>
                <a:pPr lvl="1"/>
                <a:r>
                  <a:rPr lang="en-US" sz="1900" dirty="0"/>
                  <a:t>Successfully transfer the momenta of the reaction wheels to the Earth through magnetic actuators interacting with the Earth’s magnetic field</a:t>
                </a:r>
              </a:p>
              <a:p>
                <a:endParaRPr lang="en-US" sz="1900" dirty="0"/>
              </a:p>
              <a:p>
                <a:pPr lvl="1"/>
                <a:endParaRPr lang="en-US" sz="19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5F9803-466A-3240-A02D-EEED7692AB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1248" y="2048256"/>
                <a:ext cx="5157216" cy="4123944"/>
              </a:xfrm>
              <a:blipFill>
                <a:blip r:embed="rId2"/>
                <a:stretch>
                  <a:fillRect l="-983" t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4" descr="Chart&#10;&#10;Description automatically generated">
            <a:extLst>
              <a:ext uri="{FF2B5EF4-FFF2-40B4-BE49-F238E27FC236}">
                <a16:creationId xmlns:a16="http://schemas.microsoft.com/office/drawing/2014/main" id="{0434F4D8-E278-5F42-8880-3DBEC90A6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408" y="1587979"/>
            <a:ext cx="4945964" cy="37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52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Looking for a launch service to send your cubesat or small satellite to  orbit? Here's an overview of your options- Technology News, Firstpost">
            <a:extLst>
              <a:ext uri="{FF2B5EF4-FFF2-40B4-BE49-F238E27FC236}">
                <a16:creationId xmlns:a16="http://schemas.microsoft.com/office/drawing/2014/main" id="{057315B4-F364-0643-AA50-AA8F0F52F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8" b="1458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FDCB12-D657-CA41-9408-E87C571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Online or Offline?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C907F-CD34-9D4A-851D-893DC7C43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look towards solving this problem offline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Leaves open the possibility of learning a policy on real satellite data in the future, not just data from 42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Allows for offline pre-training, allowing for more effective policies when combined with online policy improvement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Learning a policy online from scratch in the context of a real satellite will be dangerous and costly</a:t>
            </a:r>
          </a:p>
          <a:p>
            <a:r>
              <a:rPr lang="en-US" dirty="0">
                <a:solidFill>
                  <a:srgbClr val="FFFFFF"/>
                </a:solidFill>
              </a:rPr>
              <a:t>Data will be collected from 42 from two behavior policies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Stochastic policy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Decent baseline policy</a:t>
            </a:r>
          </a:p>
        </p:txBody>
      </p:sp>
    </p:spTree>
    <p:extLst>
      <p:ext uri="{BB962C8B-B14F-4D97-AF65-F5344CB8AC3E}">
        <p14:creationId xmlns:p14="http://schemas.microsoft.com/office/powerpoint/2010/main" val="243545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</TotalTime>
  <Words>2753</Words>
  <Application>Microsoft Macintosh PowerPoint</Application>
  <PresentationFormat>Widescreen</PresentationFormat>
  <Paragraphs>414</Paragraphs>
  <Slides>38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Tw Cen MT</vt:lpstr>
      <vt:lpstr>Office Theme</vt:lpstr>
      <vt:lpstr>RL for LEO Satellite Momentum Stabilization</vt:lpstr>
      <vt:lpstr>Introduction: The Problem</vt:lpstr>
      <vt:lpstr>Countering the Problem</vt:lpstr>
      <vt:lpstr>Mathematical Formulation</vt:lpstr>
      <vt:lpstr>State Space, Control, Dynamics</vt:lpstr>
      <vt:lpstr>Satellite Disturbances</vt:lpstr>
      <vt:lpstr>One Orbit</vt:lpstr>
      <vt:lpstr>Method</vt:lpstr>
      <vt:lpstr>Online or Offline?</vt:lpstr>
      <vt:lpstr>Offline RL</vt:lpstr>
      <vt:lpstr>d3rlpy: An Offline Deep RL Library</vt:lpstr>
      <vt:lpstr>Algorithms we Tried</vt:lpstr>
      <vt:lpstr>Conservative Q-Learning</vt:lpstr>
      <vt:lpstr>Conservative Q-learning for Offline RL</vt:lpstr>
      <vt:lpstr>Conservative Q-learning for Offline RL</vt:lpstr>
      <vt:lpstr>Conservative Q-learning for Offline RL</vt:lpstr>
      <vt:lpstr>Conservative Q-learning for Offline RL</vt:lpstr>
      <vt:lpstr>TD3+ BC (Behavior Cloning)</vt:lpstr>
      <vt:lpstr>Fitted-Q Evaluation</vt:lpstr>
      <vt:lpstr>Preliminary Experiments: Small Dataset</vt:lpstr>
      <vt:lpstr>Hyperparameter Tuning</vt:lpstr>
      <vt:lpstr>Hyperparameter Tuning</vt:lpstr>
      <vt:lpstr>Moving it to 42: Evaluating Policies Online</vt:lpstr>
      <vt:lpstr>Policy Performance</vt:lpstr>
      <vt:lpstr>Policy Control Inputs</vt:lpstr>
      <vt:lpstr>Conclusions – Nominal Environment</vt:lpstr>
      <vt:lpstr>Training on Smaller Dataset</vt:lpstr>
      <vt:lpstr>Training on Smaller Dataset</vt:lpstr>
      <vt:lpstr>PowerPoint Presentation</vt:lpstr>
      <vt:lpstr>Policy Performance for  Off-Nominal Environment</vt:lpstr>
      <vt:lpstr>Policy Performance for  Off-Nominal Environment</vt:lpstr>
      <vt:lpstr>Policy Performance for  Off-Nominal Environment</vt:lpstr>
      <vt:lpstr>Long Term Policy Performance</vt:lpstr>
      <vt:lpstr>Comparison to Fitted Q Evaluation</vt:lpstr>
      <vt:lpstr>Training Improvements</vt:lpstr>
      <vt:lpstr>Limitation</vt:lpstr>
      <vt:lpstr>Steps Moving Forward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Kevin Tan</cp:lastModifiedBy>
  <cp:revision>135</cp:revision>
  <dcterms:created xsi:type="dcterms:W3CDTF">2022-03-13T23:30:19Z</dcterms:created>
  <dcterms:modified xsi:type="dcterms:W3CDTF">2022-04-12T10:03:30Z</dcterms:modified>
</cp:coreProperties>
</file>